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95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5D3B6F8-F2E9-43CD-9A2A-72ED97AA2925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B97CE2E-4912-4DD3-AE1D-A68472C01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1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EAFC9-014F-4C7C-B0D5-797B39B51A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07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D5627-3434-EE1E-8E61-24662B725B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024CB9-B6F9-45EF-74F0-C406E8F72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CE6B1-AEFA-CF25-998E-6075541EB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A868D-74B5-186C-3520-31190FECC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D5C42-626E-CBE2-E499-335419524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32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0E63A-E79B-F383-2DC4-138EA06F1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7BD8A4-F549-C420-CFA6-5B1F0F557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F124D-BB49-77CD-46A3-FCA592296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82C0D-7730-53E0-3118-3F52FEAEC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B70F7-7D24-47FE-E6D4-4AB10E312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558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C692CD-B415-72C6-6108-F60779E1DE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CE04E7-9BF6-3759-B2DF-81C9DCB67B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D1FD0-0226-1124-2CD5-886B22420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DFC40-F4D9-8796-0C49-075BF4553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271C9-598D-03FA-5281-3958195AF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745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26976-7F0D-CBD6-8D54-B6C8E4957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BFA0C-5277-D288-F433-CAC2A66C0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E5E8E6-FF30-4B8B-DAEC-010E06C8B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446B1-3FAE-A1F3-5DA0-1E9DFE973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523E0-8EB1-A24A-E7BC-0A05E6E8B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9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F89B0-36E3-0E7C-C2E2-D7E2D051F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A7CD7-2BB8-1291-EA47-A8F905140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C9E5A-FBBC-1693-A4FC-363FC8D6A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5410D-72A5-DE89-742B-45C85FF71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3B418-3757-EB33-2254-0004800E8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30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DEA15-8AEB-963E-99CA-2584ADE04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FAFD5-1E4B-C3B0-1000-6FFC719299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38E1F8-C25D-C3A0-3015-BF0E95363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CDEA39-9AEB-53FD-93C4-B57654B33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241ADC-A512-96EA-4BA7-459F20228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61617-210D-1202-469C-4C4A3C6C5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061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FCFFF-3E26-7369-2BF0-F61773A93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082B00-36D9-0ABB-9FD7-DB62E1D925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3FC5D0-DAB8-DF53-5580-37A4817AC2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236C56-4EF5-6703-12E9-0C8B348322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A27902-92A2-5919-80B7-7AEF38AFD5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CF84E7-03EE-3D1C-EAE6-D348E091E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A33BDE-0E4A-F8A6-31C0-8FBB8F03C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AD0917-7E9D-66D8-9DE1-220B4C0C6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478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CED90-2439-8AED-DD0F-ADCEE3C68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55D62F-7880-0723-E06C-1839360FC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BF6B54-0270-2227-90DA-3EC1E1ACE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69FFA3-1B42-FFBA-BC72-FB7C8BD63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857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D57BA2-A378-CAB9-3C16-6B62C105B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9A16DA-6212-F495-5D9B-B04675DAC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A52C39-5230-B27E-01E9-B403ACC39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320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17A06-571B-EC90-E003-29ED50FA4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4D564-A2FE-BE7E-80CD-916CEEA2FC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F7D040-BEC2-7323-F0D8-0464B13796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C6E73C-3A77-95F3-0B73-40C8E8BC3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1260C5-0E36-700B-D2D6-62D923C76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20199A-5D3A-EC6B-5F03-0005F4B9A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502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1E2AD-B828-B4A1-E8CA-3D576A0FC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EFBCE1-2DCD-0BA9-97BC-C3E027D0CB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9D16E3-C1AC-7E21-4BF3-734D13BC9F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D9CC5-630D-2580-9266-0C57AC37F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E3F8F2-E0E6-635D-12BD-E5D2BCC44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C12711-0349-6136-A6B7-FF1D53C0C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31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E93C1C-87A4-B8AD-5320-2DFB4E50E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3F117-8681-5892-AEDC-93B4A66441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02DA02-7674-7923-C644-9508A48528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3BC09-C782-4F4F-A775-E9D49219C164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5085D5-9F34-C7E0-2013-0449D447FD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1F547-8F49-378A-0FBF-6B250A7245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53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0F180-0087-4645-8CBC-C9E72C1C8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36538"/>
            <a:ext cx="7391399" cy="781050"/>
          </a:xfrm>
        </p:spPr>
        <p:txBody>
          <a:bodyPr>
            <a:normAutofit/>
          </a:bodyPr>
          <a:lstStyle/>
          <a:p>
            <a:r>
              <a:rPr lang="en-US" sz="3200" dirty="0"/>
              <a:t>Senior Design Project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E6407-DF52-43A8-9558-0484AB24D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Initially (2015-2016) used network for projects as a “test” </a:t>
            </a:r>
          </a:p>
          <a:p>
            <a:r>
              <a:rPr lang="en-US" sz="2400" dirty="0"/>
              <a:t>Continued to develop projects from contacts (conferences, on campus events, EAC, referrals, Prof Sutherland alumni visits)</a:t>
            </a:r>
          </a:p>
          <a:p>
            <a:r>
              <a:rPr lang="en-US" sz="2400" dirty="0"/>
              <a:t>Need for projects has grown (29 students in 2014/2015 to 54 students in 2021/2022)</a:t>
            </a:r>
          </a:p>
          <a:p>
            <a:r>
              <a:rPr lang="en-US" sz="2400" dirty="0"/>
              <a:t>Alumni base has also grown</a:t>
            </a:r>
          </a:p>
          <a:p>
            <a:pPr lvl="1"/>
            <a:r>
              <a:rPr lang="en-US" dirty="0"/>
              <a:t>2020/2021: Two alumni sponsored projects (</a:t>
            </a:r>
            <a:r>
              <a:rPr lang="en-US" dirty="0" err="1"/>
              <a:t>Wessler</a:t>
            </a:r>
            <a:r>
              <a:rPr lang="en-US" dirty="0"/>
              <a:t> and Environmental Consulting and Technology, Inc.)</a:t>
            </a:r>
          </a:p>
          <a:p>
            <a:pPr lvl="1"/>
            <a:r>
              <a:rPr lang="en-US" dirty="0"/>
              <a:t>2021/2022: Two with alumni sponsors (Hormel &amp; Wabash), two additional projects from alumni referrals (salt free projects) </a:t>
            </a:r>
          </a:p>
          <a:p>
            <a:r>
              <a:rPr lang="en-US" sz="2400" dirty="0"/>
              <a:t>Looking for quality, appropriately sized projects with good mentors</a:t>
            </a:r>
          </a:p>
        </p:txBody>
      </p:sp>
      <p:sp>
        <p:nvSpPr>
          <p:cNvPr id="4" name="Black Background">
            <a:extLst>
              <a:ext uri="{FF2B5EF4-FFF2-40B4-BE49-F238E27FC236}">
                <a16:creationId xmlns:a16="http://schemas.microsoft.com/office/drawing/2014/main" id="{7D52F774-3137-4443-8AD6-6182C79AA709}"/>
              </a:ext>
            </a:extLst>
          </p:cNvPr>
          <p:cNvSpPr/>
          <p:nvPr/>
        </p:nvSpPr>
        <p:spPr>
          <a:xfrm>
            <a:off x="152400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Black Background">
            <a:extLst>
              <a:ext uri="{FF2B5EF4-FFF2-40B4-BE49-F238E27FC236}">
                <a16:creationId xmlns:a16="http://schemas.microsoft.com/office/drawing/2014/main" id="{5CB3AF09-923F-4992-BEA3-60D3E935012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rgbClr val="000000"/>
              </a:solidFill>
              <a:latin typeface="Acumin Pro"/>
            </a:endParaRP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9D2A37B4-247D-4504-AB8A-95099E57B661}"/>
              </a:ext>
            </a:extLst>
          </p:cNvPr>
          <p:cNvSpPr txBox="1">
            <a:spLocks/>
          </p:cNvSpPr>
          <p:nvPr/>
        </p:nvSpPr>
        <p:spPr bwMode="blackWhite">
          <a:xfrm>
            <a:off x="0" y="405949"/>
            <a:ext cx="12192000" cy="3379387"/>
          </a:xfrm>
          <a:prstGeom prst="rect">
            <a:avLst/>
          </a:prstGeom>
          <a:noFill/>
          <a:ln w="38100" cap="sq">
            <a:noFill/>
            <a:miter lim="800000"/>
          </a:ln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i="1" kern="1200" cap="all" spc="0" baseline="0">
                <a:solidFill>
                  <a:schemeClr val="tx2"/>
                </a:solidFill>
                <a:latin typeface="Acumin Pro ExtraCondensed" panose="020B0508020202020204" pitchFamily="34" charset="77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sz="4000" cap="none" dirty="0">
                <a:solidFill>
                  <a:schemeClr val="accent4"/>
                </a:solidFill>
              </a:rPr>
              <a:t>Are you ready for career fair season?</a:t>
            </a:r>
          </a:p>
          <a:p>
            <a:pPr lvl="0" algn="ctr">
              <a:defRPr/>
            </a:pPr>
            <a:r>
              <a:rPr lang="en-US" sz="8000" i="0" dirty="0" err="1">
                <a:solidFill>
                  <a:srgbClr val="C9B991"/>
                </a:solidFill>
              </a:rPr>
              <a:t>eee</a:t>
            </a:r>
            <a:r>
              <a:rPr lang="en-US" sz="8000" i="0" dirty="0">
                <a:solidFill>
                  <a:srgbClr val="C9B991"/>
                </a:solidFill>
              </a:rPr>
              <a:t> JOB TUNE-UP SEMINAR</a:t>
            </a:r>
          </a:p>
          <a:p>
            <a:pPr algn="ctr">
              <a:defRPr/>
            </a:pPr>
            <a:endParaRPr lang="en-US" i="0" cap="none" dirty="0">
              <a:solidFill>
                <a:schemeClr val="bg1"/>
              </a:solidFill>
              <a:latin typeface="Acumin Pro Condensed" panose="020B0506020202020204" pitchFamily="34" charset="0"/>
            </a:endParaRPr>
          </a:p>
          <a:p>
            <a:pPr lvl="0" algn="ctr">
              <a:defRPr/>
            </a:pPr>
            <a:endParaRPr lang="en-US" i="0" dirty="0">
              <a:solidFill>
                <a:srgbClr val="C9B991"/>
              </a:solidFill>
            </a:endParaRPr>
          </a:p>
        </p:txBody>
      </p:sp>
      <p:sp>
        <p:nvSpPr>
          <p:cNvPr id="9" name="Subtitle">
            <a:extLst>
              <a:ext uri="{FF2B5EF4-FFF2-40B4-BE49-F238E27FC236}">
                <a16:creationId xmlns:a16="http://schemas.microsoft.com/office/drawing/2014/main" id="{8DF52E96-A2E0-4453-9195-C9A1B94AEE5E}"/>
              </a:ext>
            </a:extLst>
          </p:cNvPr>
          <p:cNvSpPr txBox="1">
            <a:spLocks/>
          </p:cNvSpPr>
          <p:nvPr/>
        </p:nvSpPr>
        <p:spPr>
          <a:xfrm>
            <a:off x="-125835" y="1923221"/>
            <a:ext cx="12191999" cy="4021614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200" b="1" i="0" kern="1200">
                <a:solidFill>
                  <a:schemeClr val="accent4"/>
                </a:solidFill>
                <a:latin typeface="Acumin Pro SemiCondensed" panose="020B0506020202020204" pitchFamily="34" charset="77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9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555960"/>
              </a:buClr>
              <a:defRPr/>
            </a:pPr>
            <a:r>
              <a:rPr lang="en-US" sz="2400" dirty="0">
                <a:solidFill>
                  <a:srgbClr val="FFFFFF"/>
                </a:solidFill>
              </a:rPr>
              <a:t>Hosted by Ms. Whelton, PE</a:t>
            </a:r>
            <a:br>
              <a:rPr lang="en-US" sz="2400" dirty="0">
                <a:solidFill>
                  <a:srgbClr val="FFFFFF"/>
                </a:solidFill>
              </a:rPr>
            </a:br>
            <a:endParaRPr lang="en-US" sz="2400" dirty="0">
              <a:solidFill>
                <a:srgbClr val="FFFFFF"/>
              </a:solidFill>
            </a:endParaRPr>
          </a:p>
          <a:p>
            <a:pPr algn="ctr">
              <a:buClr>
                <a:srgbClr val="555960"/>
              </a:buClr>
              <a:defRPr/>
            </a:pPr>
            <a:r>
              <a:rPr lang="en-US" sz="3600" cap="all" dirty="0">
                <a:solidFill>
                  <a:schemeClr val="bg2"/>
                </a:solidFill>
              </a:rPr>
              <a:t>Thursday, September 4</a:t>
            </a:r>
            <a:r>
              <a:rPr lang="en-US" sz="3600" dirty="0">
                <a:solidFill>
                  <a:schemeClr val="bg2"/>
                </a:solidFill>
              </a:rPr>
              <a:t>th</a:t>
            </a:r>
          </a:p>
          <a:p>
            <a:pPr algn="ctr">
              <a:buClr>
                <a:srgbClr val="555960"/>
              </a:buClr>
              <a:defRPr/>
            </a:pPr>
            <a:r>
              <a:rPr lang="en-US" sz="3600" dirty="0">
                <a:solidFill>
                  <a:schemeClr val="bg2"/>
                </a:solidFill>
              </a:rPr>
              <a:t>ARMS B071, </a:t>
            </a:r>
            <a:r>
              <a:rPr lang="en-US" sz="4000" dirty="0">
                <a:solidFill>
                  <a:schemeClr val="bg2"/>
                </a:solidFill>
              </a:rPr>
              <a:t>3–5</a:t>
            </a:r>
            <a:r>
              <a:rPr lang="en-US" sz="3600" dirty="0">
                <a:solidFill>
                  <a:schemeClr val="bg2"/>
                </a:solidFill>
              </a:rPr>
              <a:t>PM</a:t>
            </a:r>
            <a:r>
              <a:rPr lang="en-US" sz="3200" b="0" i="1" dirty="0">
                <a:solidFill>
                  <a:srgbClr val="FFFFFF"/>
                </a:solidFill>
              </a:rPr>
              <a:t>*</a:t>
            </a:r>
            <a:r>
              <a:rPr lang="en-US" sz="3200" dirty="0">
                <a:solidFill>
                  <a:schemeClr val="bg2"/>
                </a:solidFill>
              </a:rPr>
              <a:t> </a:t>
            </a: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1800" b="0" i="1" dirty="0">
                <a:solidFill>
                  <a:srgbClr val="FFFFFF"/>
                </a:solidFill>
              </a:rPr>
              <a:t>*Come and go as schedule allows</a:t>
            </a:r>
            <a:br>
              <a:rPr lang="en-US" sz="2000" b="0" dirty="0">
                <a:solidFill>
                  <a:srgbClr val="FFFFFF"/>
                </a:solidFill>
              </a:rPr>
            </a:br>
            <a:endParaRPr lang="en-US" sz="2000" b="0" dirty="0">
              <a:solidFill>
                <a:srgbClr val="FFFFFF"/>
              </a:solidFill>
            </a:endParaRPr>
          </a:p>
          <a:p>
            <a:pPr algn="ctr">
              <a:buClr>
                <a:srgbClr val="555960"/>
              </a:buClr>
              <a:defRPr/>
            </a:pPr>
            <a:r>
              <a:rPr lang="en-US" sz="2400" dirty="0">
                <a:solidFill>
                  <a:srgbClr val="FFFFFF"/>
                </a:solidFill>
              </a:rPr>
              <a:t>Learn tips, ask advice, and hear EEE students discuss their experiences!</a:t>
            </a:r>
          </a:p>
          <a:p>
            <a:pPr algn="ctr">
              <a:buClr>
                <a:srgbClr val="555960"/>
              </a:buClr>
              <a:defRPr/>
            </a:pPr>
            <a:r>
              <a:rPr lang="en-US" sz="2400" dirty="0">
                <a:solidFill>
                  <a:srgbClr val="FFFFFF"/>
                </a:solidFill>
              </a:rPr>
              <a:t>Sophomores, Juniors, Seniors, &amp; Grad Students welcome!</a:t>
            </a:r>
            <a:br>
              <a:rPr lang="en-US" sz="1800" dirty="0">
                <a:solidFill>
                  <a:srgbClr val="FFFFFF"/>
                </a:solidFill>
              </a:rPr>
            </a:br>
            <a:endParaRPr lang="en-US" sz="1800" dirty="0">
              <a:solidFill>
                <a:srgbClr val="FFFFFF"/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27749F6-C033-4212-AB81-CBAA82F8A1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8461" y="6110521"/>
            <a:ext cx="4825552" cy="510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074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173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Acumin Pro</vt:lpstr>
      <vt:lpstr>Acumin Pro Condensed</vt:lpstr>
      <vt:lpstr>Acumin Pro ExtraCondensed</vt:lpstr>
      <vt:lpstr>Acumin Pro SemiCondensed</vt:lpstr>
      <vt:lpstr>Arial</vt:lpstr>
      <vt:lpstr>Calibri</vt:lpstr>
      <vt:lpstr>Calibri Light</vt:lpstr>
      <vt:lpstr>Office Theme</vt:lpstr>
      <vt:lpstr>Senior Design Project Development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Senior Design Project Development</dc:title>
  <dc:creator>Michelle Nirmala Indarjit</dc:creator>
  <cp:lastModifiedBy>Margaret F Whelton</cp:lastModifiedBy>
  <cp:revision>7</cp:revision>
  <cp:lastPrinted>2024-07-25T19:48:23Z</cp:lastPrinted>
  <dcterms:created xsi:type="dcterms:W3CDTF">2023-08-17T19:17:49Z</dcterms:created>
  <dcterms:modified xsi:type="dcterms:W3CDTF">2025-08-08T15:41:04Z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2023-08-17T19:17:58Z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eed6b592-4b5a-49e0-9da1-3de8aefaf29c</vt:lpwstr>
  </property>
  <property fmtid="{D5CDD505-2E9C-101B-9397-08002B2CF9AE}" pid="8" name="MSIP_Label_4044bd30-2ed7-4c9d-9d12-46200872a97b_ContentBits">
    <vt:lpwstr>0</vt:lpwstr>
  </property>
</Properties>
</file>