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B9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3B6F8-F2E9-43CD-9A2A-72ED97AA29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7CE2E-4912-4DD3-AE1D-A68472C01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EAFC9-014F-4C7C-B0D5-797B39B51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5627-3434-EE1E-8E61-24662B725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24CB9-B6F9-45EF-74F0-C406E8F7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E6B1-AEFA-CF25-998E-6075541E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68D-74B5-186C-3520-31190FE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5C42-626E-CBE2-E499-33541952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E63A-E79B-F383-2DC4-138EA06F1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D8A4-F549-C420-CFA6-5B1F0F557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F124D-BB49-77CD-46A3-FCA59229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2C0D-7730-53E0-3118-3F52FEAE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70F7-7D24-47FE-E6D4-4AB10E31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692CD-B415-72C6-6108-F60779E1D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E04E7-9BF6-3759-B2DF-81C9DCB67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D1FD0-0226-1124-2CD5-886B2242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FC40-F4D9-8796-0C49-075BF45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71C9-598D-03FA-5281-3958195A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6976-7F0D-CBD6-8D54-B6C8E495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FA0C-5277-D288-F433-CAC2A66C0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5E8E6-FF30-4B8B-DAEC-010E06C8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46B1-3FAE-A1F3-5DA0-1E9DFE97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23E0-8EB1-A24A-E7BC-0A05E6E8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9B0-36E3-0E7C-C2E2-D7E2D051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7CD7-2BB8-1291-EA47-A8F905140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C9E5A-FBBC-1693-A4FC-363FC8D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410D-72A5-DE89-742B-45C85FF7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B418-3757-EB33-2254-0004800E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A15-8AEB-963E-99CA-2584ADE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FAFD5-1E4B-C3B0-1000-6FFC71929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8E1F8-C25D-C3A0-3015-BF0E95363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DEA39-9AEB-53FD-93C4-B57654B3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1ADC-A512-96EA-4BA7-459F2022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61617-210D-1202-469C-4C4A3C6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FCFFF-3E26-7369-2BF0-F61773A9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2B00-36D9-0ABB-9FD7-DB62E1D92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C5D0-DAB8-DF53-5580-37A4817A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36C56-4EF5-6703-12E9-0C8B34832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27902-92A2-5919-80B7-7AEF38AFD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4E7-03EE-3D1C-EAE6-D348E091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3BDE-0E4A-F8A6-31C0-8FBB8F03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D0917-7E9D-66D8-9DE1-220B4C0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ED90-2439-8AED-DD0F-ADCEE3C6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5D62F-7880-0723-E06C-1839360F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6B54-0270-2227-90DA-3EC1E1AC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9FFA3-1B42-FFBA-BC72-FB7C8BD6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5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57BA2-A378-CAB9-3C16-6B62C105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A16DA-6212-F495-5D9B-B04675DA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52C39-5230-B27E-01E9-B403ACC3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A06-571B-EC90-E003-29ED50FA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4D564-A2FE-BE7E-80CD-916CEEA2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7D040-BEC2-7323-F0D8-0464B137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E73C-3A77-95F3-0B73-40C8E8B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60C5-0E36-700B-D2D6-62D923C7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199A-5D3A-EC6B-5F03-0005F4B9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2AD-B828-B4A1-E8CA-3D576A0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FBCE1-2DCD-0BA9-97BC-C3E027D0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D16E3-C1AC-7E21-4BF3-734D13BC9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D9CC5-630D-2580-9266-0C57AC37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8F2-E0E6-635D-12BD-E5D2BCC4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12711-0349-6136-A6B7-FF1D53C0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3C1C-87A4-B8AD-5320-2DFB4E5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F117-8681-5892-AEDC-93B4A664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2DA02-7674-7923-C644-9508A4852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5D5-9F34-C7E0-2013-0449D447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1F547-8F49-378A-0FBF-6B250A724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F180-0087-4645-8CBC-C9E72C1C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36538"/>
            <a:ext cx="7391399" cy="781050"/>
          </a:xfrm>
        </p:spPr>
        <p:txBody>
          <a:bodyPr>
            <a:normAutofit/>
          </a:bodyPr>
          <a:lstStyle/>
          <a:p>
            <a:r>
              <a:rPr lang="en-US" sz="3200" dirty="0"/>
              <a:t>Senior Design 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6407-DF52-43A8-9558-0484AB24D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Initially (2015-2016) used network for projects as a “test” </a:t>
            </a:r>
          </a:p>
          <a:p>
            <a:r>
              <a:rPr lang="en-US" sz="2400" dirty="0"/>
              <a:t>Continued to develop projects from contacts (conferences, on campus events, EAC, referrals, Prof Sutherland alumni visits)</a:t>
            </a:r>
          </a:p>
          <a:p>
            <a:r>
              <a:rPr lang="en-US" sz="2400" dirty="0"/>
              <a:t>Need for projects has grown (29 students in 2014/2015 to 54 students in 2021/2022)</a:t>
            </a:r>
          </a:p>
          <a:p>
            <a:r>
              <a:rPr lang="en-US" sz="2400" dirty="0"/>
              <a:t>Alumni base has also grown</a:t>
            </a:r>
          </a:p>
          <a:p>
            <a:pPr lvl="1"/>
            <a:r>
              <a:rPr lang="en-US" dirty="0"/>
              <a:t>2020/2021: Two alumni sponsored projects (</a:t>
            </a:r>
            <a:r>
              <a:rPr lang="en-US" dirty="0" err="1"/>
              <a:t>Wessler</a:t>
            </a:r>
            <a:r>
              <a:rPr lang="en-US" dirty="0"/>
              <a:t> and Environmental Consulting and Technology, Inc.)</a:t>
            </a:r>
          </a:p>
          <a:p>
            <a:pPr lvl="1"/>
            <a:r>
              <a:rPr lang="en-US" dirty="0"/>
              <a:t>2021/2022: Two with alumni sponsors (Hormel &amp; Wabash), two additional projects from alumni referrals (salt free projects) </a:t>
            </a:r>
          </a:p>
          <a:p>
            <a:r>
              <a:rPr lang="en-US" sz="2400" dirty="0"/>
              <a:t>Looking for quality, appropriately sized projects with good mentors</a:t>
            </a:r>
          </a:p>
        </p:txBody>
      </p:sp>
      <p:sp>
        <p:nvSpPr>
          <p:cNvPr id="4" name="Black Background">
            <a:extLst>
              <a:ext uri="{FF2B5EF4-FFF2-40B4-BE49-F238E27FC236}">
                <a16:creationId xmlns:a16="http://schemas.microsoft.com/office/drawing/2014/main" id="{7D52F774-3137-4443-8AD6-6182C79AA70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ack Background">
            <a:extLst>
              <a:ext uri="{FF2B5EF4-FFF2-40B4-BE49-F238E27FC236}">
                <a16:creationId xmlns:a16="http://schemas.microsoft.com/office/drawing/2014/main" id="{5CB3AF09-923F-4992-BEA3-60D3E935012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kern="0" dirty="0">
                <a:solidFill>
                  <a:srgbClr val="000000"/>
                </a:solidFill>
                <a:latin typeface="Acumin Pro"/>
              </a:rPr>
              <a:t>m</a:t>
            </a: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DF52E96-A2E0-4453-9195-C9A1B94AEE5E}"/>
              </a:ext>
            </a:extLst>
          </p:cNvPr>
          <p:cNvSpPr txBox="1">
            <a:spLocks/>
          </p:cNvSpPr>
          <p:nvPr/>
        </p:nvSpPr>
        <p:spPr>
          <a:xfrm>
            <a:off x="2335508" y="2514423"/>
            <a:ext cx="7147559" cy="31239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200" b="1" i="0" kern="1200">
                <a:solidFill>
                  <a:schemeClr val="accent4"/>
                </a:solidFill>
                <a:latin typeface="Acumin Pro SemiCondensed" panose="020B0506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200" cap="all" dirty="0">
                <a:solidFill>
                  <a:schemeClr val="bg2"/>
                </a:solidFill>
              </a:rPr>
              <a:t>Monday, September 8</a:t>
            </a:r>
            <a:r>
              <a:rPr lang="en-US" sz="3200" baseline="30000" dirty="0">
                <a:solidFill>
                  <a:schemeClr val="bg2"/>
                </a:solidFill>
              </a:rPr>
              <a:t>th</a:t>
            </a:r>
            <a:r>
              <a:rPr lang="en-US" sz="3200" dirty="0">
                <a:solidFill>
                  <a:schemeClr val="bg2"/>
                </a:solidFill>
              </a:rPr>
              <a:t>, 6-8:30</a:t>
            </a:r>
            <a:r>
              <a:rPr lang="en-US" sz="2800" dirty="0">
                <a:solidFill>
                  <a:schemeClr val="bg2"/>
                </a:solidFill>
              </a:rPr>
              <a:t>PM</a:t>
            </a:r>
            <a:r>
              <a:rPr lang="en-US" sz="2400" b="0" i="1" dirty="0">
                <a:solidFill>
                  <a:srgbClr val="FFFFFF"/>
                </a:solidFill>
              </a:rPr>
              <a:t>*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endParaRPr lang="en-US" sz="3200" dirty="0">
              <a:solidFill>
                <a:schemeClr val="bg2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200" dirty="0">
                <a:solidFill>
                  <a:schemeClr val="bg2"/>
                </a:solidFill>
              </a:rPr>
              <a:t>PMU Anniversary Drawing Room</a:t>
            </a:r>
            <a:br>
              <a:rPr lang="en-US" sz="2400" dirty="0">
                <a:solidFill>
                  <a:srgbClr val="FFFFFF"/>
                </a:solidFill>
              </a:rPr>
            </a:br>
            <a:r>
              <a:rPr lang="en-US" sz="1600" b="0" i="1" dirty="0">
                <a:solidFill>
                  <a:srgbClr val="FFFFFF"/>
                </a:solidFill>
              </a:rPr>
              <a:t>*Come and go as schedule allows</a:t>
            </a: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62F923-CC6B-CE1D-D918-2EC35D11E91F}"/>
              </a:ext>
            </a:extLst>
          </p:cNvPr>
          <p:cNvSpPr/>
          <p:nvPr/>
        </p:nvSpPr>
        <p:spPr>
          <a:xfrm>
            <a:off x="-57912" y="414446"/>
            <a:ext cx="12289536" cy="2494914"/>
          </a:xfrm>
          <a:prstGeom prst="rect">
            <a:avLst/>
          </a:prstGeom>
          <a:solidFill>
            <a:srgbClr val="CFB99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9D2A37B4-247D-4504-AB8A-95099E57B661}"/>
              </a:ext>
            </a:extLst>
          </p:cNvPr>
          <p:cNvSpPr txBox="1">
            <a:spLocks/>
          </p:cNvSpPr>
          <p:nvPr/>
        </p:nvSpPr>
        <p:spPr bwMode="blackWhite">
          <a:xfrm>
            <a:off x="0" y="805354"/>
            <a:ext cx="12192000" cy="1883593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cap="all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4000" i="0" cap="none" dirty="0">
                <a:solidFill>
                  <a:schemeClr val="tx1"/>
                </a:solidFill>
              </a:rPr>
              <a:t>The Second Annual</a:t>
            </a:r>
          </a:p>
          <a:p>
            <a:pPr lvl="0" algn="ctr">
              <a:defRPr/>
            </a:pPr>
            <a:r>
              <a:rPr lang="en-US" sz="9600" i="0" dirty="0" err="1">
                <a:solidFill>
                  <a:schemeClr val="bg1"/>
                </a:solidFill>
              </a:rPr>
              <a:t>eee</a:t>
            </a:r>
            <a:r>
              <a:rPr lang="en-US" sz="9600" i="0" dirty="0">
                <a:solidFill>
                  <a:schemeClr val="bg1"/>
                </a:solidFill>
              </a:rPr>
              <a:t> Company Night</a:t>
            </a:r>
            <a:endParaRPr lang="en-US" sz="7200" i="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98C15-E0E7-6C05-B7DE-82E4C2AA9E5F}"/>
              </a:ext>
            </a:extLst>
          </p:cNvPr>
          <p:cNvSpPr txBox="1"/>
          <p:nvPr/>
        </p:nvSpPr>
        <p:spPr>
          <a:xfrm>
            <a:off x="651487" y="4875889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CFB991"/>
                </a:solidFill>
                <a:latin typeface="Acumin Pro" panose="020B0504020202020204" pitchFamily="34" charset="0"/>
              </a:rPr>
              <a:t>Speed network with companies interested in hiring EEEs with friends.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CFB991"/>
                </a:solidFill>
                <a:latin typeface="Acumin Pro" panose="020B0504020202020204" pitchFamily="34" charset="0"/>
              </a:rPr>
              <a:t>Practice your pitch. Prepare for IR.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BDECB7-BEDE-43E8-AAEF-63C90DFA84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70" y="6052646"/>
            <a:ext cx="4825552" cy="51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157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Acumin Pro</vt:lpstr>
      <vt:lpstr>Acumin Pro ExtraCondensed</vt:lpstr>
      <vt:lpstr>Acumin Pro SemiCondensed</vt:lpstr>
      <vt:lpstr>Arial</vt:lpstr>
      <vt:lpstr>Calibri</vt:lpstr>
      <vt:lpstr>Calibri Light</vt:lpstr>
      <vt:lpstr>Office Theme</vt:lpstr>
      <vt:lpstr>Senior Design Project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Development</dc:title>
  <dc:creator>Michelle Nirmala Indarjit</dc:creator>
  <cp:lastModifiedBy>Margaret F Whelton</cp:lastModifiedBy>
  <cp:revision>10</cp:revision>
  <dcterms:created xsi:type="dcterms:W3CDTF">2023-08-17T19:17:49Z</dcterms:created>
  <dcterms:modified xsi:type="dcterms:W3CDTF">2025-08-08T15:39:12Z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2023-08-17T19:17:58Z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eed6b592-4b5a-49e0-9da1-3de8aefaf29c</vt:lpwstr>
  </property>
  <property fmtid="{D5CDD505-2E9C-101B-9397-08002B2CF9AE}" pid="8" name="MSIP_Label_4044bd30-2ed7-4c9d-9d12-46200872a97b_ContentBits">
    <vt:lpwstr>0</vt:lpwstr>
  </property>
</Properties>
</file>