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5"/>
    <p:restoredTop sz="94692"/>
  </p:normalViewPr>
  <p:slideViewPr>
    <p:cSldViewPr snapToGrid="0">
      <p:cViewPr>
        <p:scale>
          <a:sx n="75" d="100"/>
          <a:sy n="75" d="100"/>
        </p:scale>
        <p:origin x="832" y="207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25829D-DFA3-EC44-886F-30A54A9AE6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A24663-E76C-DC47-B3FD-77277C52E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40648F-96C5-944F-9593-46BB663D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D447638-D9EC-6A41-9F3A-81BADCBBB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7797B90-2497-724A-9791-FC3164D1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CDE7AE-5983-A145-BFDA-27ED72D7C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4F9159B-BBCA-4647-BB7D-BE8DDA611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70D9E9-B0C4-2A45-A931-EE8941934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3FFCD3-59C5-394A-AD12-2260639A4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3DCEDE-9EFF-7043-89AA-21A165769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9F2741-25FA-EF4D-A465-23C3E81F7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5712F43-B354-464B-A05C-B1C97D57A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46A6049-9AE6-6945-A3DD-D0FB241B3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3BFC72-991A-C049-8A78-E5C8DAAEF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5CC441-CA36-1C4E-BB3D-7716C51DB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A7C190-2FF8-4949-B963-BA70C05F3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E07D3A-DE0F-B54F-B3A7-5DC545A4E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ED8ED8-4161-E841-964C-2F00F936C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9FFD75-4426-684C-935B-90D11948C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8013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39</cp:revision>
  <dcterms:created xsi:type="dcterms:W3CDTF">2023-02-16T02:16:06Z</dcterms:created>
  <dcterms:modified xsi:type="dcterms:W3CDTF">2023-06-26T18:31:36Z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