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71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5B35D5-8D45-6740-BE74-4ECB60AE3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29A8BC-4F56-E245-B899-8EEB6E6D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42CF12-C9BC-2C40-909C-E826E82DD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F6D02D-F7ED-F049-854E-2E2E8B470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DF533E-2FE3-F841-903F-F0EE33A81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625EBC-A8CC-ED4E-AEEE-E28BD6EF4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4092CB-CAA9-1344-9F86-68CFF90B5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6DAECC-3108-A84E-B196-743DB5FD0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CDEB22-E37A-B443-959F-5968D9372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557C05-7E49-5741-AC34-069D3828F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19A3B5F-5CE4-5544-9039-532243E5B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2816250-BEDE-7C40-93CA-98E806C55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521D932-ED76-9540-9DCA-5B68F544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917C0D-A31B-2D4B-85A5-9D0717597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28B704-2EC4-7E48-98BA-78131F051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415996-FC96-084A-ABFF-4C0624041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EC5477-37E0-F045-8ED5-FF43FA1C2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9A6A2-CF5D-534C-A8D3-AD2F15487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CBC458-A099-6E45-A1CB-291A5DF1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7998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37</cp:revision>
  <dcterms:created xsi:type="dcterms:W3CDTF">2023-02-16T02:16:06Z</dcterms:created>
  <dcterms:modified xsi:type="dcterms:W3CDTF">2023-06-26T18:16:21Z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