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48" r:id="rId4"/>
  </p:sldMasterIdLst>
  <p:notesMasterIdLst>
    <p:notesMasterId r:id="rId17"/>
  </p:notesMasterIdLst>
  <p:sldIdLst>
    <p:sldId id="267" r:id="rId5"/>
    <p:sldId id="294" r:id="rId6"/>
    <p:sldId id="281" r:id="rId7"/>
    <p:sldId id="284" r:id="rId8"/>
    <p:sldId id="282" r:id="rId9"/>
    <p:sldId id="285" r:id="rId10"/>
    <p:sldId id="286" r:id="rId11"/>
    <p:sldId id="290" r:id="rId12"/>
    <p:sldId id="287" r:id="rId13"/>
    <p:sldId id="288" r:id="rId14"/>
    <p:sldId id="277" r:id="rId15"/>
    <p:sldId id="292" r:id="rId16"/>
  </p:sldIdLst>
  <p:sldSz cx="12192000" cy="6858000"/>
  <p:notesSz cx="6858000" cy="9144000"/>
  <p:embeddedFontLst>
    <p:embeddedFont>
      <p:font typeface="Acumin Pro" panose="020B0504020202020204" pitchFamily="34" charset="77"/>
      <p:regular r:id="rId18"/>
      <p:bold r:id="rId19"/>
      <p:italic r:id="rId20"/>
      <p:boldItalic r:id="rId21"/>
    </p:embeddedFont>
    <p:embeddedFont>
      <p:font typeface="Acumin Pro Condensed Semibold" panose="020B0506020202020204" pitchFamily="34" charset="77"/>
      <p:regular r:id="rId22"/>
      <p:bold r:id="rId23"/>
      <p:italic r:id="rId24"/>
      <p:boldItalic r:id="rId25"/>
    </p:embeddedFont>
    <p:embeddedFont>
      <p:font typeface="Acumin Pro Medium" panose="020B0504020202020204" pitchFamily="34" charset="77"/>
      <p:regular r:id="rId26"/>
      <p:italic r:id="rId27"/>
    </p:embeddedFont>
    <p:embeddedFont>
      <p:font typeface="Acumin Pro Semibold" panose="020B0504020202020204" pitchFamily="34" charset="77"/>
      <p:regular r:id="rId28"/>
      <p:bold r:id="rId29"/>
      <p:italic r:id="rId30"/>
      <p:boldItalic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Franklin Gothic Book" panose="020B0503020102020204" pitchFamily="34" charset="0"/>
      <p:regular r:id="rId36"/>
      <p:italic r:id="rId37"/>
    </p:embeddedFont>
    <p:embeddedFont>
      <p:font typeface="Franklin Gothic Medium" panose="020B0603020102020204" pitchFamily="34" charset="0"/>
      <p:regular r:id="rId38"/>
      <p:italic r:id="rId39"/>
    </p:embeddedFont>
    <p:embeddedFont>
      <p:font typeface="Franklin Gothic Medium Cond" panose="020B0606030402020204" pitchFamily="34" charset="0"/>
      <p:regular r:id="rId4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80" userDrawn="1">
          <p15:clr>
            <a:srgbClr val="A4A3A4"/>
          </p15:clr>
        </p15:guide>
        <p15:guide id="2" pos="312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26CE219-6CB4-4D82-2315-C217F06FFCCD}" name="Hiller, Kelly R" initials="HKR" userId="S::khiller@purdue.edu::b25b1487-7f5e-4b7f-a0b2-f8bcb0b1ea5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B991"/>
    <a:srgbClr val="DDB945"/>
    <a:srgbClr val="EBD9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32"/>
    <p:restoredTop sz="94692"/>
  </p:normalViewPr>
  <p:slideViewPr>
    <p:cSldViewPr snapToGrid="0">
      <p:cViewPr varScale="1">
        <p:scale>
          <a:sx n="92" d="100"/>
          <a:sy n="92" d="100"/>
        </p:scale>
        <p:origin x="192" y="1712"/>
      </p:cViewPr>
      <p:guideLst>
        <p:guide orient="horz" pos="1080"/>
        <p:guide pos="31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openxmlformats.org/officeDocument/2006/relationships/font" Target="fonts/font22.fntdata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42" Type="http://schemas.openxmlformats.org/officeDocument/2006/relationships/viewProps" Target="viewProps.xml"/><Relationship Id="rId47" Type="http://schemas.microsoft.com/office/2018/10/relationships/authors" Target="author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font" Target="fonts/font12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font" Target="fonts/font20.fntdata"/><Relationship Id="rId40" Type="http://schemas.openxmlformats.org/officeDocument/2006/relationships/font" Target="fonts/font23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font" Target="fonts/font19.fntdata"/><Relationship Id="rId10" Type="http://schemas.openxmlformats.org/officeDocument/2006/relationships/slide" Target="slides/slide6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font" Target="fonts/font18.fntdata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font" Target="fonts/font21.fntdata"/><Relationship Id="rId20" Type="http://schemas.openxmlformats.org/officeDocument/2006/relationships/font" Target="fonts/font3.fntdata"/><Relationship Id="rId4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B3-EE47-95DE-C97C989334B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4B3-EE47-95DE-C97C989334B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4B3-EE47-95DE-C97C989334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74045328"/>
        <c:axId val="574310272"/>
      </c:barChart>
      <c:catAx>
        <c:axId val="574045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4310272"/>
        <c:crosses val="autoZero"/>
        <c:auto val="1"/>
        <c:lblAlgn val="ctr"/>
        <c:lblOffset val="100"/>
        <c:noMultiLvlLbl val="0"/>
      </c:catAx>
      <c:valAx>
        <c:axId val="574310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4045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926CF7-48D8-2F46-AFC8-8A5D2298DFDD}" type="datetimeFigureOut">
              <a:rPr lang="en-US" smtClean="0"/>
              <a:t>6/26/23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7BF745-0557-B241-863F-056113C70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674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BF745-0557-B241-863F-056113C7032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3316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BF745-0557-B241-863F-056113C7032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451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BF745-0557-B241-863F-056113C7032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593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lack Triangle">
            <a:extLst>
              <a:ext uri="{FF2B5EF4-FFF2-40B4-BE49-F238E27FC236}">
                <a16:creationId xmlns:a16="http://schemas.microsoft.com/office/drawing/2014/main" id="{E6FF8326-7C7F-B6EE-5081-7AD19B61BF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56800" y="0"/>
            <a:ext cx="2235200" cy="6858000"/>
          </a:xfrm>
          <a:prstGeom prst="rect">
            <a:avLst/>
          </a:prstGeom>
          <a:noFill/>
        </p:spPr>
      </p:pic>
      <p:sp>
        <p:nvSpPr>
          <p:cNvPr id="6" name="Triangle 5">
            <a:extLst>
              <a:ext uri="{FF2B5EF4-FFF2-40B4-BE49-F238E27FC236}">
                <a16:creationId xmlns:a16="http://schemas.microsoft.com/office/drawing/2014/main" id="{47BD40D6-A6F9-8B8C-560F-0C7A97097E8F}"/>
              </a:ext>
            </a:extLst>
          </p:cNvPr>
          <p:cNvSpPr/>
          <p:nvPr userDrawn="1"/>
        </p:nvSpPr>
        <p:spPr>
          <a:xfrm>
            <a:off x="9954706" y="-9439"/>
            <a:ext cx="2246721" cy="6867440"/>
          </a:xfrm>
          <a:custGeom>
            <a:avLst/>
            <a:gdLst>
              <a:gd name="connsiteX0" fmla="*/ 0 w 2243579"/>
              <a:gd name="connsiteY0" fmla="*/ 0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0 w 2243579"/>
              <a:gd name="connsiteY4" fmla="*/ 0 h 6881568"/>
              <a:gd name="connsiteX0" fmla="*/ 1300899 w 2243579"/>
              <a:gd name="connsiteY0" fmla="*/ 565608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1300899 w 2243579"/>
              <a:gd name="connsiteY4" fmla="*/ 565608 h 6881568"/>
              <a:gd name="connsiteX0" fmla="*/ 1602557 w 2243579"/>
              <a:gd name="connsiteY0" fmla="*/ 18854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1602557 w 2243579"/>
              <a:gd name="connsiteY4" fmla="*/ 18854 h 6881568"/>
              <a:gd name="connsiteX0" fmla="*/ 1319753 w 1960775"/>
              <a:gd name="connsiteY0" fmla="*/ 18854 h 6881568"/>
              <a:gd name="connsiteX1" fmla="*/ 1960775 w 1960775"/>
              <a:gd name="connsiteY1" fmla="*/ 0 h 6881568"/>
              <a:gd name="connsiteX2" fmla="*/ 1960775 w 1960775"/>
              <a:gd name="connsiteY2" fmla="*/ 6881568 h 6881568"/>
              <a:gd name="connsiteX3" fmla="*/ 0 w 1960775"/>
              <a:gd name="connsiteY3" fmla="*/ 6806154 h 6881568"/>
              <a:gd name="connsiteX4" fmla="*/ 1319753 w 1960775"/>
              <a:gd name="connsiteY4" fmla="*/ 18854 h 6881568"/>
              <a:gd name="connsiteX0" fmla="*/ 1593130 w 2234152"/>
              <a:gd name="connsiteY0" fmla="*/ 18854 h 6881569"/>
              <a:gd name="connsiteX1" fmla="*/ 2234152 w 2234152"/>
              <a:gd name="connsiteY1" fmla="*/ 0 h 6881569"/>
              <a:gd name="connsiteX2" fmla="*/ 2234152 w 2234152"/>
              <a:gd name="connsiteY2" fmla="*/ 6881568 h 6881569"/>
              <a:gd name="connsiteX3" fmla="*/ 0 w 2234152"/>
              <a:gd name="connsiteY3" fmla="*/ 6881569 h 6881569"/>
              <a:gd name="connsiteX4" fmla="*/ 1593130 w 2234152"/>
              <a:gd name="connsiteY4" fmla="*/ 18854 h 6881569"/>
              <a:gd name="connsiteX0" fmla="*/ 1583717 w 2234152"/>
              <a:gd name="connsiteY0" fmla="*/ 9420 h 6881569"/>
              <a:gd name="connsiteX1" fmla="*/ 2234152 w 2234152"/>
              <a:gd name="connsiteY1" fmla="*/ 0 h 6881569"/>
              <a:gd name="connsiteX2" fmla="*/ 2234152 w 2234152"/>
              <a:gd name="connsiteY2" fmla="*/ 6881568 h 6881569"/>
              <a:gd name="connsiteX3" fmla="*/ 0 w 2234152"/>
              <a:gd name="connsiteY3" fmla="*/ 6881569 h 6881569"/>
              <a:gd name="connsiteX4" fmla="*/ 1583717 w 2234152"/>
              <a:gd name="connsiteY4" fmla="*/ 9420 h 6881569"/>
              <a:gd name="connsiteX0" fmla="*/ 1583717 w 2243566"/>
              <a:gd name="connsiteY0" fmla="*/ 0 h 6872149"/>
              <a:gd name="connsiteX1" fmla="*/ 2243566 w 2243566"/>
              <a:gd name="connsiteY1" fmla="*/ 12 h 6872149"/>
              <a:gd name="connsiteX2" fmla="*/ 2234152 w 2243566"/>
              <a:gd name="connsiteY2" fmla="*/ 6872148 h 6872149"/>
              <a:gd name="connsiteX3" fmla="*/ 0 w 2243566"/>
              <a:gd name="connsiteY3" fmla="*/ 6872149 h 6872149"/>
              <a:gd name="connsiteX4" fmla="*/ 1583717 w 2243566"/>
              <a:gd name="connsiteY4" fmla="*/ 0 h 6872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3566" h="6872149">
                <a:moveTo>
                  <a:pt x="1583717" y="0"/>
                </a:moveTo>
                <a:lnTo>
                  <a:pt x="2243566" y="12"/>
                </a:lnTo>
                <a:lnTo>
                  <a:pt x="2234152" y="6872148"/>
                </a:lnTo>
                <a:lnTo>
                  <a:pt x="0" y="6872149"/>
                </a:lnTo>
                <a:lnTo>
                  <a:pt x="1583717" y="0"/>
                </a:lnTo>
                <a:close/>
              </a:path>
            </a:pathLst>
          </a:custGeom>
          <a:solidFill>
            <a:srgbClr val="CFB9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1870E27-202E-F717-3FB6-D69451DF13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3257" y="2005070"/>
            <a:ext cx="7763458" cy="592834"/>
          </a:xfrm>
        </p:spPr>
        <p:txBody>
          <a:bodyPr>
            <a:noAutofit/>
          </a:bodyPr>
          <a:lstStyle>
            <a:lvl1pPr>
              <a:defRPr sz="540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F3E966E-ACAB-E285-70D0-66AC08DF138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3257" y="2629338"/>
            <a:ext cx="7763458" cy="44926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1" i="0">
                <a:solidFill>
                  <a:schemeClr val="bg2"/>
                </a:solidFill>
                <a:latin typeface="Acumin Pro Semibold" panose="020B0504020202020204" pitchFamily="34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76FFA1BC-72F9-9048-3E39-D300A3A6A5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23257" y="3107129"/>
            <a:ext cx="7763458" cy="4492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bg2"/>
                </a:solidFill>
                <a:latin typeface="Acumin Pro" panose="020B0504020202020204" pitchFamily="34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fld id="{C7124C19-F609-8C4C-8116-78E353E3E672}" type="datetime1">
              <a:rPr lang="en-US" smtClean="0"/>
              <a:t>3/29/23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3A7607E-0B69-7042-8E26-D319E7C241D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3984" y="5739523"/>
            <a:ext cx="5061853" cy="53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527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opy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A937CB7-FF71-AF7C-945C-0E285D7B2D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6313" y="3652272"/>
            <a:ext cx="5469743" cy="2345757"/>
          </a:xfrm>
        </p:spPr>
        <p:txBody>
          <a:bodyPr numCol="1">
            <a:noAutofit/>
          </a:bodyPr>
          <a:lstStyle>
            <a:lvl1pPr marL="285750" indent="-285750" algn="l" fontAlgn="t">
              <a:buFont typeface="Wingdings" pitchFamily="2" charset="2"/>
              <a:buChar char="§"/>
              <a:defRPr sz="1800" baseline="0">
                <a:latin typeface="Acumin Pro" panose="020B0504020202020204" pitchFamily="34" charset="77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EC508144-F984-C37C-90F6-AA8C545F3D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6311" y="1543323"/>
            <a:ext cx="5469745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480D7F-9BE0-34B6-0080-2DFC58123F3E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275945" y="1543323"/>
            <a:ext cx="5458727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710C66FF-C32F-9EF8-4FBC-44E08230B65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64929" y="3652271"/>
            <a:ext cx="5469743" cy="2345757"/>
          </a:xfrm>
        </p:spPr>
        <p:txBody>
          <a:bodyPr numCol="1">
            <a:noAutofit/>
          </a:bodyPr>
          <a:lstStyle>
            <a:lvl1pPr marL="285750" indent="-285750" algn="l" fontAlgn="t">
              <a:buFont typeface="Wingdings" pitchFamily="2" charset="2"/>
              <a:buChar char="§"/>
              <a:defRPr sz="1800" baseline="0">
                <a:latin typeface="Acumin Pro" panose="020B0504020202020204" pitchFamily="34" charset="77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91641B97-9FFC-02AC-9A83-AD9CF1F958B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155B398-7C2B-FD43-8C3F-D8FBB3289C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68508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opy -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aseline="0">
                <a:solidFill>
                  <a:schemeClr val="accent4">
                    <a:lumMod val="65000"/>
                  </a:schemeClr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A937CB7-FF71-AF7C-945C-0E285D7B2D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6314" y="3652272"/>
            <a:ext cx="3534479" cy="2345757"/>
          </a:xfrm>
        </p:spPr>
        <p:txBody>
          <a:bodyPr numCol="1">
            <a:noAutofit/>
          </a:bodyPr>
          <a:lstStyle>
            <a:lvl1pPr marL="285750" indent="-285750" algn="l" fontAlgn="t">
              <a:buFont typeface="Wingdings" pitchFamily="2" charset="2"/>
              <a:buChar char="§"/>
              <a:defRPr sz="1800" baseline="0">
                <a:latin typeface="Acumin Pro" panose="020B0504020202020204" pitchFamily="34" charset="77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EC508144-F984-C37C-90F6-AA8C545F3D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6312" y="1543323"/>
            <a:ext cx="3534479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480D7F-9BE0-34B6-0080-2DFC58123F3E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336974" y="1543324"/>
            <a:ext cx="3527360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710C66FF-C32F-9EF8-4FBC-44E08230B65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25959" y="3652272"/>
            <a:ext cx="3534479" cy="2345757"/>
          </a:xfrm>
        </p:spPr>
        <p:txBody>
          <a:bodyPr numCol="1">
            <a:noAutofit/>
          </a:bodyPr>
          <a:lstStyle>
            <a:lvl1pPr marL="285750" indent="-285750" algn="l" fontAlgn="t">
              <a:buFont typeface="Wingdings" pitchFamily="2" charset="2"/>
              <a:buChar char="§"/>
              <a:defRPr sz="1800" baseline="0">
                <a:latin typeface="Acumin Pro" panose="020B0504020202020204" pitchFamily="34" charset="77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5D5694FC-6767-0363-8F8C-4C8AEA0C5DCC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8205605" y="1532307"/>
            <a:ext cx="3527360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347E27B2-1DE2-3469-81EF-9EBD7DC7AFB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94590" y="3641255"/>
            <a:ext cx="3534479" cy="2345757"/>
          </a:xfrm>
        </p:spPr>
        <p:txBody>
          <a:bodyPr numCol="1">
            <a:noAutofit/>
          </a:bodyPr>
          <a:lstStyle>
            <a:lvl1pPr marL="285750" indent="-285750" algn="l" fontAlgn="t">
              <a:buFont typeface="Wingdings" pitchFamily="2" charset="2"/>
              <a:buChar char="§"/>
              <a:defRPr sz="1800" baseline="0">
                <a:latin typeface="Acumin Pro" panose="020B0504020202020204" pitchFamily="34" charset="77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F039C530-4D1F-8F28-146E-3ECC4BBCE9E0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23A2F70-2062-1C4F-A075-0AA80F3E24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76719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27402-16CB-60F1-259A-4E1A16194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2" y="457200"/>
            <a:ext cx="4314823" cy="96409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889552-EB9F-6D72-9130-E107C02C22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2" y="1570383"/>
            <a:ext cx="4314823" cy="429860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5F6EAB8-D2BB-0BDE-C7AC-895B69CA53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1871" y="457200"/>
            <a:ext cx="6662927" cy="54117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CC4977-AD33-556A-2AED-7416F7D4390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821C576-A4EF-1C45-91BD-2829377603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9003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99A83-2C12-9A72-A547-B9374C107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470037"/>
            <a:ext cx="4325711" cy="1034775"/>
          </a:xfrm>
        </p:spPr>
        <p:txBody>
          <a:bodyPr anchor="b"/>
          <a:lstStyle>
            <a:lvl1pPr fontAlgn="t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1BF6-9F66-A119-6E10-5D16400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70037"/>
            <a:ext cx="6562498" cy="539101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A59AA2-58AF-A659-F919-8BDA04ADA4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6314" y="1759226"/>
            <a:ext cx="4325711" cy="4086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A56456-EFF1-AF89-28F7-3D4A6920E07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A189A98-DCA4-EF4C-8DF1-DFFA6C5C4C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35430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1BF6-9F66-A119-6E10-5D16400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6313" y="1543323"/>
            <a:ext cx="5458727" cy="431772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7832766-AA56-63AE-E2AA-9A2947343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CF92D672-5C11-B647-ADA7-722837BA86C0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6286962" y="1543323"/>
            <a:ext cx="5458727" cy="431772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6AFB8997-E903-BD34-CBB7-A70F3BD090A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3135B86-20D4-13D9-0376-A64DF5C381B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6B2C072-2654-9B40-A91A-5CC83E15F2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176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with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1BF6-9F66-A119-6E10-5D16400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68086" y="1543323"/>
            <a:ext cx="5862679" cy="205559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A59AA2-58AF-A659-F919-8BDA04ADA4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15759" y="1543322"/>
            <a:ext cx="5129927" cy="430757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3D45392-3CD8-B80C-F2B3-4B45BA45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492B2E6-F25A-DAD4-50C4-028EE4F9F201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3486577" y="3795304"/>
            <a:ext cx="2844188" cy="205559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E4F1D849-D57F-29CA-A61A-41080772610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68086" y="3795304"/>
            <a:ext cx="2844188" cy="205559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6AB35901-94D3-C7C4-1CE7-B31E29C657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DA9D6A4-F44C-720B-EF21-A331231A647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4E9F80F-DD4C-504D-8EF5-D4EAD9756E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24445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A59AA2-58AF-A659-F919-8BDA04ADA4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5428" y="3253121"/>
            <a:ext cx="3541792" cy="3657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3D45392-3CD8-B80C-F2B3-4B45BA45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E4F1D849-D57F-29CA-A61A-41080772610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57200" y="1367317"/>
            <a:ext cx="3520020" cy="175045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60A3B0E8-AC0D-A169-37E3-2D123D6EBF24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4325104" y="1367317"/>
            <a:ext cx="3520020" cy="175045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640970D8-E511-89A8-FC5C-6DB37485ADE3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8181729" y="1367317"/>
            <a:ext cx="3520020" cy="175045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6B04B79A-B4BD-0306-3D46-D570E1F51CA6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4303332" y="3253121"/>
            <a:ext cx="3541792" cy="3657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450B4796-C4B7-C272-5ADD-7D6C896B703E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8181729" y="3253121"/>
            <a:ext cx="3541792" cy="3657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4633AE4D-056F-FC97-1F10-877F247AB319}"/>
              </a:ext>
            </a:extLst>
          </p:cNvPr>
          <p:cNvSpPr>
            <a:spLocks noGrp="1"/>
          </p:cNvSpPr>
          <p:nvPr>
            <p:ph type="body" sz="half" idx="20"/>
          </p:nvPr>
        </p:nvSpPr>
        <p:spPr>
          <a:xfrm>
            <a:off x="413656" y="5656648"/>
            <a:ext cx="3541792" cy="3657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19716662-3C77-F831-E45C-F9EA49810F58}"/>
              </a:ext>
            </a:extLst>
          </p:cNvPr>
          <p:cNvSpPr>
            <a:spLocks noGrp="1"/>
          </p:cNvSpPr>
          <p:nvPr>
            <p:ph type="pic" idx="21"/>
          </p:nvPr>
        </p:nvSpPr>
        <p:spPr>
          <a:xfrm>
            <a:off x="435428" y="3770844"/>
            <a:ext cx="3520020" cy="175045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1ED1A14F-5E0D-476E-9C60-BD987EFC4940}"/>
              </a:ext>
            </a:extLst>
          </p:cNvPr>
          <p:cNvSpPr>
            <a:spLocks noGrp="1"/>
          </p:cNvSpPr>
          <p:nvPr>
            <p:ph type="pic" idx="22"/>
          </p:nvPr>
        </p:nvSpPr>
        <p:spPr>
          <a:xfrm>
            <a:off x="4303332" y="3770844"/>
            <a:ext cx="3520020" cy="175045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A0003A4C-26CB-DD7F-0B22-024AFB58DC67}"/>
              </a:ext>
            </a:extLst>
          </p:cNvPr>
          <p:cNvSpPr>
            <a:spLocks noGrp="1"/>
          </p:cNvSpPr>
          <p:nvPr>
            <p:ph type="pic" idx="23"/>
          </p:nvPr>
        </p:nvSpPr>
        <p:spPr>
          <a:xfrm>
            <a:off x="8193008" y="3770844"/>
            <a:ext cx="3520020" cy="175045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08CE8D58-56A2-6AE5-AB18-C53F4134DD88}"/>
              </a:ext>
            </a:extLst>
          </p:cNvPr>
          <p:cNvSpPr>
            <a:spLocks noGrp="1"/>
          </p:cNvSpPr>
          <p:nvPr>
            <p:ph type="body" sz="half" idx="24"/>
          </p:nvPr>
        </p:nvSpPr>
        <p:spPr>
          <a:xfrm>
            <a:off x="4281560" y="5656648"/>
            <a:ext cx="3541792" cy="3657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7A4C2D1F-1A58-AC60-F606-B816E5F23FFF}"/>
              </a:ext>
            </a:extLst>
          </p:cNvPr>
          <p:cNvSpPr>
            <a:spLocks noGrp="1"/>
          </p:cNvSpPr>
          <p:nvPr>
            <p:ph type="body" sz="half" idx="25"/>
          </p:nvPr>
        </p:nvSpPr>
        <p:spPr>
          <a:xfrm>
            <a:off x="8193008" y="5656648"/>
            <a:ext cx="3541792" cy="3657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0D3EBD5-219C-5B88-5FAA-E3535228FBDB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924D92CB-DB6C-EEE8-BDA7-E3D7B064364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0DCA1348-CC5A-FD45-B41A-072DB50F46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33032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EC508144-F984-C37C-90F6-AA8C545F3D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6314" y="1542762"/>
            <a:ext cx="2611015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480D7F-9BE0-34B6-0080-2DFC58123F3E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3344063" y="1542762"/>
            <a:ext cx="2605756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5D5694FC-6767-0363-8F8C-4C8AEA0C5DCC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6236553" y="1542762"/>
            <a:ext cx="2605756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6223A017-A902-92C1-8A99-7D45B08D860D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9129043" y="1542762"/>
            <a:ext cx="2605756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FE352EAA-3DC6-450E-518D-B55638975ECE}"/>
              </a:ext>
            </a:extLst>
          </p:cNvPr>
          <p:cNvSpPr>
            <a:spLocks noGrp="1"/>
          </p:cNvSpPr>
          <p:nvPr>
            <p:ph type="pic" idx="18"/>
          </p:nvPr>
        </p:nvSpPr>
        <p:spPr>
          <a:xfrm>
            <a:off x="1843620" y="3651150"/>
            <a:ext cx="2611015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1E5E3807-051E-4D4B-1143-A6B4BDDBB5D8}"/>
              </a:ext>
            </a:extLst>
          </p:cNvPr>
          <p:cNvSpPr>
            <a:spLocks noGrp="1"/>
          </p:cNvSpPr>
          <p:nvPr>
            <p:ph type="pic" idx="19"/>
          </p:nvPr>
        </p:nvSpPr>
        <p:spPr>
          <a:xfrm>
            <a:off x="4741369" y="3651150"/>
            <a:ext cx="2605756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9659EF4B-6B57-DE2A-B33A-D60A659CFE6D}"/>
              </a:ext>
            </a:extLst>
          </p:cNvPr>
          <p:cNvSpPr>
            <a:spLocks noGrp="1"/>
          </p:cNvSpPr>
          <p:nvPr>
            <p:ph type="pic" idx="20"/>
          </p:nvPr>
        </p:nvSpPr>
        <p:spPr>
          <a:xfrm>
            <a:off x="7633859" y="3651150"/>
            <a:ext cx="2605756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0B1371B0-95CE-4462-18BB-F77CBC19BF86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A8D7CB41-340B-934E-BBC5-56F31A9FEF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31317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2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1BF6-9F66-A119-6E10-5D16400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21986" y="1643073"/>
            <a:ext cx="5212813" cy="205559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3D45392-3CD8-B80C-F2B3-4B45BA45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492B2E6-F25A-DAD4-50C4-028EE4F9F201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521986" y="3884037"/>
            <a:ext cx="5212813" cy="205559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6AB35901-94D3-C7C4-1CE7-B31E29C657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C2C5294-0EFC-A3EC-D994-11DDCFE70D67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446315" y="1643073"/>
            <a:ext cx="5745165" cy="430757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7A134D-7A3A-AD4B-91DF-57347E308706}"/>
              </a:ext>
            </a:extLst>
          </p:cNvPr>
          <p:cNvSpPr/>
          <p:nvPr userDrawn="1"/>
        </p:nvSpPr>
        <p:spPr>
          <a:xfrm>
            <a:off x="6521986" y="3395949"/>
            <a:ext cx="5212813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4581B053-21C8-C0AD-58C7-637A6315D1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21726" y="3395949"/>
            <a:ext cx="5212943" cy="30271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8B2033E-9DB9-9A2B-D4C5-6D8960838D22}"/>
              </a:ext>
            </a:extLst>
          </p:cNvPr>
          <p:cNvSpPr/>
          <p:nvPr userDrawn="1"/>
        </p:nvSpPr>
        <p:spPr>
          <a:xfrm>
            <a:off x="6521856" y="5636913"/>
            <a:ext cx="5212813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F02FFCFA-A84F-7535-4A5F-29A5FC646063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6521726" y="5636913"/>
            <a:ext cx="5212813" cy="30271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2785C5DB-355E-CD09-6EF5-58F892E8FB6F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 algn="r"/>
            <a:r>
              <a:rPr lang="en-US"/>
              <a:t>3/31/23            </a:t>
            </a:r>
            <a:fld id="{2D8F9ACA-D6C0-E54C-B1B8-E9196C9CD104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5145116A-08F1-1A4B-989A-D5C34F8884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52715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3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1BF6-9F66-A119-6E10-5D16400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21986" y="1643073"/>
            <a:ext cx="5212813" cy="205559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3D45392-3CD8-B80C-F2B3-4B45BA45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492B2E6-F25A-DAD4-50C4-028EE4F9F201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9287219" y="3884037"/>
            <a:ext cx="2447580" cy="205559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E4F1D849-D57F-29CA-A61A-41080772610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521986" y="3879120"/>
            <a:ext cx="2528916" cy="205559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6AB35901-94D3-C7C4-1CE7-B31E29C657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C2C5294-0EFC-A3EC-D994-11DDCFE70D67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446315" y="1643073"/>
            <a:ext cx="5745165" cy="430757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CAC4E08-5A51-BF4F-655E-4E54DD771548}"/>
              </a:ext>
            </a:extLst>
          </p:cNvPr>
          <p:cNvSpPr/>
          <p:nvPr userDrawn="1"/>
        </p:nvSpPr>
        <p:spPr>
          <a:xfrm>
            <a:off x="6521986" y="3395949"/>
            <a:ext cx="5212813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27D80C23-74F3-F853-02BF-83C743039F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71823" y="3395949"/>
            <a:ext cx="5162846" cy="30271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F22EB8-4EFD-86A4-8EB8-8A4F1A1AA2DF}"/>
              </a:ext>
            </a:extLst>
          </p:cNvPr>
          <p:cNvSpPr/>
          <p:nvPr userDrawn="1"/>
        </p:nvSpPr>
        <p:spPr>
          <a:xfrm>
            <a:off x="6512818" y="5631997"/>
            <a:ext cx="2512330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66A4B2AA-E0AE-18DD-BAA3-AF2A9CA6987A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6562654" y="5631997"/>
            <a:ext cx="2488248" cy="30271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18B5CD1-FF93-2C9C-1BFF-73A3CE39E65D}"/>
              </a:ext>
            </a:extLst>
          </p:cNvPr>
          <p:cNvSpPr/>
          <p:nvPr userDrawn="1"/>
        </p:nvSpPr>
        <p:spPr>
          <a:xfrm>
            <a:off x="9287218" y="5641703"/>
            <a:ext cx="2431941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C52272AC-9734-6D60-9441-B5E7B9E4E372}"/>
              </a:ext>
            </a:extLst>
          </p:cNvPr>
          <p:cNvSpPr>
            <a:spLocks noGrp="1"/>
          </p:cNvSpPr>
          <p:nvPr>
            <p:ph type="body" sz="half" idx="20"/>
          </p:nvPr>
        </p:nvSpPr>
        <p:spPr>
          <a:xfrm>
            <a:off x="9337055" y="5641703"/>
            <a:ext cx="2408630" cy="30271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BE9F3313-6532-97CE-1E0D-3A21EA40A39C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algn="r"/>
            <a:r>
              <a:rPr lang="en-US"/>
              <a:t>3/31/23            </a:t>
            </a:r>
            <a:fld id="{2D8F9ACA-D6C0-E54C-B1B8-E9196C9CD104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391D9E6C-79D7-9145-8363-D0631F56412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44183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Go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AAC0BB7-28CB-1045-A186-168990E05D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3984" y="5739523"/>
            <a:ext cx="5061853" cy="535961"/>
          </a:xfrm>
          <a:prstGeom prst="rect">
            <a:avLst/>
          </a:prstGeom>
        </p:spPr>
      </p:pic>
      <p:pic>
        <p:nvPicPr>
          <p:cNvPr id="2" name="Black Triangle">
            <a:extLst>
              <a:ext uri="{FF2B5EF4-FFF2-40B4-BE49-F238E27FC236}">
                <a16:creationId xmlns:a16="http://schemas.microsoft.com/office/drawing/2014/main" id="{E6FF8326-7C7F-B6EE-5081-7AD19B61BF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56800" y="0"/>
            <a:ext cx="2235200" cy="6858000"/>
          </a:xfrm>
          <a:prstGeom prst="rect">
            <a:avLst/>
          </a:prstGeom>
          <a:noFill/>
        </p:spPr>
      </p:pic>
      <p:sp>
        <p:nvSpPr>
          <p:cNvPr id="6" name="Title 6">
            <a:extLst>
              <a:ext uri="{FF2B5EF4-FFF2-40B4-BE49-F238E27FC236}">
                <a16:creationId xmlns:a16="http://schemas.microsoft.com/office/drawing/2014/main" id="{B1EEEEC0-D7E4-4DE5-4E3D-FAAD9ABA89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3257" y="1812045"/>
            <a:ext cx="7763458" cy="719757"/>
          </a:xfrm>
        </p:spPr>
        <p:txBody>
          <a:bodyPr>
            <a:noAutofit/>
          </a:bodyPr>
          <a:lstStyle>
            <a:lvl1pPr>
              <a:defRPr sz="540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8EDB9B8-C811-84E9-5F58-0130F3A805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3257" y="2617146"/>
            <a:ext cx="7763458" cy="44926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1" i="0">
                <a:solidFill>
                  <a:schemeClr val="tx1"/>
                </a:solidFill>
                <a:latin typeface="Acumin Pro Semibold" panose="020B0504020202020204" pitchFamily="34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24BF34A7-30DF-7BD2-A5A2-434BBF6672C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23257" y="3148847"/>
            <a:ext cx="7763458" cy="4492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tx1"/>
                </a:solidFill>
                <a:latin typeface="Acumin Pro" panose="020B0504020202020204" pitchFamily="34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3/31/23</a:t>
            </a:r>
          </a:p>
        </p:txBody>
      </p:sp>
    </p:spTree>
    <p:extLst>
      <p:ext uri="{BB962C8B-B14F-4D97-AF65-F5344CB8AC3E}">
        <p14:creationId xmlns:p14="http://schemas.microsoft.com/office/powerpoint/2010/main" val="5699252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3 Blocks -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4CFF414-FA47-F7EC-7EFB-7073E26BB831}"/>
              </a:ext>
            </a:extLst>
          </p:cNvPr>
          <p:cNvSpPr/>
          <p:nvPr userDrawn="1"/>
        </p:nvSpPr>
        <p:spPr>
          <a:xfrm>
            <a:off x="7938475" y="1315894"/>
            <a:ext cx="3319531" cy="45132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13C0F4F-1E76-E3A4-E5AA-8FA79C7C69FB}"/>
              </a:ext>
            </a:extLst>
          </p:cNvPr>
          <p:cNvSpPr/>
          <p:nvPr userDrawn="1"/>
        </p:nvSpPr>
        <p:spPr>
          <a:xfrm>
            <a:off x="4420956" y="1315895"/>
            <a:ext cx="3319531" cy="45132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67105CB-DECE-0616-2A57-776784CFC1CB}"/>
              </a:ext>
            </a:extLst>
          </p:cNvPr>
          <p:cNvSpPr/>
          <p:nvPr userDrawn="1"/>
        </p:nvSpPr>
        <p:spPr>
          <a:xfrm>
            <a:off x="903437" y="1315896"/>
            <a:ext cx="3319531" cy="45132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813FE17-B697-FB87-4ED6-D832D798E90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3506" y="1436468"/>
            <a:ext cx="3319462" cy="339561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8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B65CB9D-AA49-05C2-2100-C63D32C82B8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101943" y="4045824"/>
            <a:ext cx="2951163" cy="1555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43204028-135E-83A2-B94A-693154F531B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1284" y="1436468"/>
            <a:ext cx="3319462" cy="339561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8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D4E810FD-2D00-764A-B144-B235C21E32F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19721" y="4045824"/>
            <a:ext cx="2951163" cy="1555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0A71EF50-386A-A3B9-93FB-6EF179A4EE4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38803" y="1433918"/>
            <a:ext cx="3319462" cy="339561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8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23" name="Picture Placeholder 10">
            <a:extLst>
              <a:ext uri="{FF2B5EF4-FFF2-40B4-BE49-F238E27FC236}">
                <a16:creationId xmlns:a16="http://schemas.microsoft.com/office/drawing/2014/main" id="{6AE17ED9-FDD9-34C3-1F7D-9A8EA4C4B40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37240" y="4043274"/>
            <a:ext cx="2951163" cy="155575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endParaRPr lang="en-US" dirty="0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77D3ED32-45F9-B948-371F-67E8465B2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0F278F-8AAE-FA0B-4B47-AB0FFECE69F2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algn="r"/>
            <a:r>
              <a:rPr lang="en-US"/>
              <a:t>3/31/23            </a:t>
            </a:r>
            <a:fld id="{2D8F9ACA-D6C0-E54C-B1B8-E9196C9CD104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140B5B1B-89D1-9945-6AB1-0D9B2E27009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087907" y="2065260"/>
            <a:ext cx="2950589" cy="169133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body copy.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CCAB75A6-8C36-AD93-09A1-D377BF55C686}"/>
              </a:ext>
            </a:extLst>
          </p:cNvPr>
          <p:cNvSpPr>
            <a:spLocks noGrp="1"/>
          </p:cNvSpPr>
          <p:nvPr>
            <p:ph type="body" sz="half" idx="20" hasCustomPrompt="1"/>
          </p:nvPr>
        </p:nvSpPr>
        <p:spPr>
          <a:xfrm>
            <a:off x="4605427" y="2065259"/>
            <a:ext cx="2950589" cy="169133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body copy.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9BFCE088-E342-EDAD-213D-39C8B8D85057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8122945" y="2065259"/>
            <a:ext cx="2950589" cy="169133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body copy.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B4642DAC-9C07-5345-9014-B0AE6FBF25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7126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3 Blocks - 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C98D576-4759-5408-883D-2E56D9D0F603}"/>
              </a:ext>
            </a:extLst>
          </p:cNvPr>
          <p:cNvSpPr/>
          <p:nvPr userDrawn="1"/>
        </p:nvSpPr>
        <p:spPr>
          <a:xfrm>
            <a:off x="7938216" y="1315892"/>
            <a:ext cx="3319531" cy="45132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2C44A1A-1D1D-F2D9-8EC1-EFF25EBA1FB0}"/>
              </a:ext>
            </a:extLst>
          </p:cNvPr>
          <p:cNvSpPr/>
          <p:nvPr userDrawn="1"/>
        </p:nvSpPr>
        <p:spPr>
          <a:xfrm>
            <a:off x="4420697" y="1315893"/>
            <a:ext cx="3319531" cy="45132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38D75A-DD50-6C6E-0A9D-7F77E72C780A}"/>
              </a:ext>
            </a:extLst>
          </p:cNvPr>
          <p:cNvSpPr/>
          <p:nvPr userDrawn="1"/>
        </p:nvSpPr>
        <p:spPr>
          <a:xfrm>
            <a:off x="903178" y="1315894"/>
            <a:ext cx="3319531" cy="45132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876A1563-09E6-06B6-EC4A-8E309CC57B1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3247" y="1436466"/>
            <a:ext cx="3319462" cy="339561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8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AF401EC8-7352-A985-133C-726A718A9E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1025" y="1436466"/>
            <a:ext cx="3319462" cy="339561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8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71A04C69-EC92-81B2-FCD5-39464C669BE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38544" y="1433916"/>
            <a:ext cx="3319462" cy="339561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800" b="1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AE5BF8CB-9477-F598-75C4-6F35D608B35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101684" y="2040670"/>
            <a:ext cx="2951163" cy="169133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body copy.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AE6CE746-1703-63A8-BBD4-546AD104E27E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4604880" y="2065258"/>
            <a:ext cx="2951163" cy="169133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body copy.</a:t>
            </a:r>
          </a:p>
        </p:txBody>
      </p:sp>
      <p:sp>
        <p:nvSpPr>
          <p:cNvPr id="33" name="Picture Placeholder 10">
            <a:extLst>
              <a:ext uri="{FF2B5EF4-FFF2-40B4-BE49-F238E27FC236}">
                <a16:creationId xmlns:a16="http://schemas.microsoft.com/office/drawing/2014/main" id="{53952BA5-2190-5106-0EBD-DA1D15EFBB9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101684" y="4045822"/>
            <a:ext cx="2951163" cy="1555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34" name="Picture Placeholder 10">
            <a:extLst>
              <a:ext uri="{FF2B5EF4-FFF2-40B4-BE49-F238E27FC236}">
                <a16:creationId xmlns:a16="http://schemas.microsoft.com/office/drawing/2014/main" id="{835FE666-CADC-4DB4-80A4-BFD9823DE05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19462" y="4045822"/>
            <a:ext cx="2951163" cy="1555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35" name="Picture Placeholder 10">
            <a:extLst>
              <a:ext uri="{FF2B5EF4-FFF2-40B4-BE49-F238E27FC236}">
                <a16:creationId xmlns:a16="http://schemas.microsoft.com/office/drawing/2014/main" id="{AECA5017-0E7C-4957-02B2-65FA6C1F6E5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36981" y="4043272"/>
            <a:ext cx="2951163" cy="155575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endParaRPr lang="en-US" dirty="0"/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9F4CE92C-83FA-CA44-69CB-E6229E144199}"/>
              </a:ext>
            </a:extLst>
          </p:cNvPr>
          <p:cNvSpPr>
            <a:spLocks noGrp="1"/>
          </p:cNvSpPr>
          <p:nvPr>
            <p:ph type="body" sz="half" idx="25" hasCustomPrompt="1"/>
          </p:nvPr>
        </p:nvSpPr>
        <p:spPr>
          <a:xfrm>
            <a:off x="8129414" y="2071424"/>
            <a:ext cx="2951163" cy="169133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body copy.</a:t>
            </a:r>
          </a:p>
        </p:txBody>
      </p:sp>
      <p:sp>
        <p:nvSpPr>
          <p:cNvPr id="40" name="Title 39">
            <a:extLst>
              <a:ext uri="{FF2B5EF4-FFF2-40B4-BE49-F238E27FC236}">
                <a16:creationId xmlns:a16="http://schemas.microsoft.com/office/drawing/2014/main" id="{2CAB310C-9DF2-C217-7A37-81705800E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4DDE6D-DD47-E873-4306-EBFC1F91F657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pPr algn="r"/>
            <a:r>
              <a:rPr lang="en-US"/>
              <a:t>3/31/23            </a:t>
            </a:r>
            <a:fld id="{2D8F9ACA-D6C0-E54C-B1B8-E9196C9CD104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A21F04DC-BF41-8340-89F7-F49DAF1F08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9466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5 Color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39">
            <a:extLst>
              <a:ext uri="{FF2B5EF4-FFF2-40B4-BE49-F238E27FC236}">
                <a16:creationId xmlns:a16="http://schemas.microsoft.com/office/drawing/2014/main" id="{2CAB310C-9DF2-C217-7A37-81705800E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979A34A-6A6B-FC98-1EC8-8347FAB1A48F}"/>
              </a:ext>
            </a:extLst>
          </p:cNvPr>
          <p:cNvSpPr/>
          <p:nvPr userDrawn="1"/>
        </p:nvSpPr>
        <p:spPr>
          <a:xfrm>
            <a:off x="1008584" y="1660596"/>
            <a:ext cx="1918020" cy="4364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3F2A76-73C1-7478-1C52-F70D9B50BC0A}"/>
              </a:ext>
            </a:extLst>
          </p:cNvPr>
          <p:cNvSpPr/>
          <p:nvPr userDrawn="1"/>
        </p:nvSpPr>
        <p:spPr>
          <a:xfrm>
            <a:off x="1011339" y="2160555"/>
            <a:ext cx="1915265" cy="32335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1200" kern="0" dirty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B6525D0-8078-E003-46A7-FFCB83C221E0}"/>
              </a:ext>
            </a:extLst>
          </p:cNvPr>
          <p:cNvSpPr/>
          <p:nvPr userDrawn="1"/>
        </p:nvSpPr>
        <p:spPr>
          <a:xfrm>
            <a:off x="3045437" y="1660596"/>
            <a:ext cx="1918020" cy="43641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E6AD059-9160-4AE4-0F86-92FB0AAD082C}"/>
              </a:ext>
            </a:extLst>
          </p:cNvPr>
          <p:cNvSpPr/>
          <p:nvPr userDrawn="1"/>
        </p:nvSpPr>
        <p:spPr>
          <a:xfrm>
            <a:off x="3048192" y="2160555"/>
            <a:ext cx="1915265" cy="323350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1200" kern="0" dirty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0F701C0-7A2F-0B95-E95C-07302A14CA56}"/>
              </a:ext>
            </a:extLst>
          </p:cNvPr>
          <p:cNvSpPr/>
          <p:nvPr userDrawn="1"/>
        </p:nvSpPr>
        <p:spPr>
          <a:xfrm>
            <a:off x="5082290" y="1660596"/>
            <a:ext cx="1918020" cy="43641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D786ED8-9187-C7FB-F774-CE52A2971FFD}"/>
              </a:ext>
            </a:extLst>
          </p:cNvPr>
          <p:cNvSpPr/>
          <p:nvPr userDrawn="1"/>
        </p:nvSpPr>
        <p:spPr>
          <a:xfrm>
            <a:off x="5085045" y="2160555"/>
            <a:ext cx="1915265" cy="323350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1200" kern="0" dirty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A6F5635-02F3-829F-B778-4A766D8D4A2D}"/>
              </a:ext>
            </a:extLst>
          </p:cNvPr>
          <p:cNvSpPr/>
          <p:nvPr userDrawn="1"/>
        </p:nvSpPr>
        <p:spPr>
          <a:xfrm>
            <a:off x="7119143" y="1660596"/>
            <a:ext cx="1918020" cy="43641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CBD6A50-2E1C-FDDB-2F9B-D9101B8535C5}"/>
              </a:ext>
            </a:extLst>
          </p:cNvPr>
          <p:cNvSpPr/>
          <p:nvPr userDrawn="1"/>
        </p:nvSpPr>
        <p:spPr>
          <a:xfrm>
            <a:off x="7121898" y="2160555"/>
            <a:ext cx="1915265" cy="323350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1200" kern="0" dirty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239B4FF-413F-3DBC-C6E4-087C951C5464}"/>
              </a:ext>
            </a:extLst>
          </p:cNvPr>
          <p:cNvSpPr/>
          <p:nvPr userDrawn="1"/>
        </p:nvSpPr>
        <p:spPr>
          <a:xfrm>
            <a:off x="9155998" y="1660596"/>
            <a:ext cx="1918020" cy="43641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CB8434E-9F38-4592-327E-51A570C73E09}"/>
              </a:ext>
            </a:extLst>
          </p:cNvPr>
          <p:cNvSpPr/>
          <p:nvPr userDrawn="1"/>
        </p:nvSpPr>
        <p:spPr>
          <a:xfrm>
            <a:off x="9158753" y="2160555"/>
            <a:ext cx="1915265" cy="323350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1200" kern="0" dirty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44" name="Text Placeholder 6">
            <a:extLst>
              <a:ext uri="{FF2B5EF4-FFF2-40B4-BE49-F238E27FC236}">
                <a16:creationId xmlns:a16="http://schemas.microsoft.com/office/drawing/2014/main" id="{1BA8130D-B7F2-9815-5056-6F334D4BBAE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08584" y="1783909"/>
            <a:ext cx="1918018" cy="220506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2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5" name="Text Placeholder 6">
            <a:extLst>
              <a:ext uri="{FF2B5EF4-FFF2-40B4-BE49-F238E27FC236}">
                <a16:creationId xmlns:a16="http://schemas.microsoft.com/office/drawing/2014/main" id="{A41A66E4-0B84-E1FB-88CD-3E0E6E80C49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045438" y="1768552"/>
            <a:ext cx="1918018" cy="220506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2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6" name="Text Placeholder 6">
            <a:extLst>
              <a:ext uri="{FF2B5EF4-FFF2-40B4-BE49-F238E27FC236}">
                <a16:creationId xmlns:a16="http://schemas.microsoft.com/office/drawing/2014/main" id="{235E5CE7-3D80-1BB5-DACD-8A63CA927E9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082291" y="1768552"/>
            <a:ext cx="1918018" cy="220506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2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7" name="Text Placeholder 6">
            <a:extLst>
              <a:ext uri="{FF2B5EF4-FFF2-40B4-BE49-F238E27FC236}">
                <a16:creationId xmlns:a16="http://schemas.microsoft.com/office/drawing/2014/main" id="{685C02D4-EA4F-4962-D397-F6439EC5C6E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119145" y="1768552"/>
            <a:ext cx="1918018" cy="220506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2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8" name="Text Placeholder 6">
            <a:extLst>
              <a:ext uri="{FF2B5EF4-FFF2-40B4-BE49-F238E27FC236}">
                <a16:creationId xmlns:a16="http://schemas.microsoft.com/office/drawing/2014/main" id="{1F46F0A7-55C4-6BAE-BCB0-157A86C9199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156000" y="1770870"/>
            <a:ext cx="1918018" cy="220506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2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9" name="Text Placeholder 3">
            <a:extLst>
              <a:ext uri="{FF2B5EF4-FFF2-40B4-BE49-F238E27FC236}">
                <a16:creationId xmlns:a16="http://schemas.microsoft.com/office/drawing/2014/main" id="{9E69C3F7-0A3A-FAC2-6540-8BB750E9AA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17982" y="2312717"/>
            <a:ext cx="1658269" cy="2958028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0" name="Text Placeholder 3">
            <a:extLst>
              <a:ext uri="{FF2B5EF4-FFF2-40B4-BE49-F238E27FC236}">
                <a16:creationId xmlns:a16="http://schemas.microsoft.com/office/drawing/2014/main" id="{040CB427-2320-1A81-037C-6D83BCA5B36F}"/>
              </a:ext>
            </a:extLst>
          </p:cNvPr>
          <p:cNvSpPr>
            <a:spLocks noGrp="1"/>
          </p:cNvSpPr>
          <p:nvPr>
            <p:ph type="body" sz="half" idx="32"/>
          </p:nvPr>
        </p:nvSpPr>
        <p:spPr>
          <a:xfrm>
            <a:off x="3175312" y="2299864"/>
            <a:ext cx="1658269" cy="2958028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1" name="Text Placeholder 3">
            <a:extLst>
              <a:ext uri="{FF2B5EF4-FFF2-40B4-BE49-F238E27FC236}">
                <a16:creationId xmlns:a16="http://schemas.microsoft.com/office/drawing/2014/main" id="{3144BCA8-7BD5-8323-CDAB-E5362D78AA68}"/>
              </a:ext>
            </a:extLst>
          </p:cNvPr>
          <p:cNvSpPr>
            <a:spLocks noGrp="1"/>
          </p:cNvSpPr>
          <p:nvPr>
            <p:ph type="body" sz="half" idx="33"/>
          </p:nvPr>
        </p:nvSpPr>
        <p:spPr>
          <a:xfrm>
            <a:off x="5212165" y="2298292"/>
            <a:ext cx="1658269" cy="2958028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2" name="Text Placeholder 3">
            <a:extLst>
              <a:ext uri="{FF2B5EF4-FFF2-40B4-BE49-F238E27FC236}">
                <a16:creationId xmlns:a16="http://schemas.microsoft.com/office/drawing/2014/main" id="{82EC0719-39BA-B2AB-F29D-3C947DC78925}"/>
              </a:ext>
            </a:extLst>
          </p:cNvPr>
          <p:cNvSpPr>
            <a:spLocks noGrp="1"/>
          </p:cNvSpPr>
          <p:nvPr>
            <p:ph type="body" sz="half" idx="34"/>
          </p:nvPr>
        </p:nvSpPr>
        <p:spPr>
          <a:xfrm>
            <a:off x="7249018" y="2298292"/>
            <a:ext cx="1658269" cy="2958028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3" name="Text Placeholder 3">
            <a:extLst>
              <a:ext uri="{FF2B5EF4-FFF2-40B4-BE49-F238E27FC236}">
                <a16:creationId xmlns:a16="http://schemas.microsoft.com/office/drawing/2014/main" id="{B939ED29-1A95-3771-8E52-C1F99F848ABD}"/>
              </a:ext>
            </a:extLst>
          </p:cNvPr>
          <p:cNvSpPr>
            <a:spLocks noGrp="1"/>
          </p:cNvSpPr>
          <p:nvPr>
            <p:ph type="body" sz="half" idx="35"/>
          </p:nvPr>
        </p:nvSpPr>
        <p:spPr>
          <a:xfrm>
            <a:off x="9285873" y="2312717"/>
            <a:ext cx="1658269" cy="2958028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4" name="Text Placeholder 13">
            <a:extLst>
              <a:ext uri="{FF2B5EF4-FFF2-40B4-BE49-F238E27FC236}">
                <a16:creationId xmlns:a16="http://schemas.microsoft.com/office/drawing/2014/main" id="{F45DEB53-8B0A-80C6-DDED-B7234423508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E58850-3E44-9220-12DF-98BC6F729C54}"/>
              </a:ext>
            </a:extLst>
          </p:cNvPr>
          <p:cNvSpPr>
            <a:spLocks noGrp="1"/>
          </p:cNvSpPr>
          <p:nvPr>
            <p:ph type="ftr" sz="quarter" idx="36"/>
          </p:nvPr>
        </p:nvSpPr>
        <p:spPr/>
        <p:txBody>
          <a:bodyPr/>
          <a:lstStyle/>
          <a:p>
            <a:pPr algn="r"/>
            <a:r>
              <a:rPr lang="en-US"/>
              <a:t>3/31/23            </a:t>
            </a:r>
            <a:fld id="{2D8F9ACA-D6C0-E54C-B1B8-E9196C9CD104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13C1F179-6703-2E4C-A29C-89B178CEA6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5407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aption - Black Diagon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C36684E-7DEE-F47A-FA01-89E8EC8104A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610386" y="-9524"/>
            <a:ext cx="6581614" cy="6867524"/>
          </a:xfr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00C207-AC1E-087B-DE95-A55BC82CAF9A}"/>
              </a:ext>
            </a:extLst>
          </p:cNvPr>
          <p:cNvSpPr/>
          <p:nvPr userDrawn="1"/>
        </p:nvSpPr>
        <p:spPr>
          <a:xfrm>
            <a:off x="0" y="-9440"/>
            <a:ext cx="7284203" cy="6882938"/>
          </a:xfrm>
          <a:custGeom>
            <a:avLst/>
            <a:gdLst>
              <a:gd name="connsiteX0" fmla="*/ 0 w 7284203"/>
              <a:gd name="connsiteY0" fmla="*/ 0 h 6867440"/>
              <a:gd name="connsiteX1" fmla="*/ 7284203 w 7284203"/>
              <a:gd name="connsiteY1" fmla="*/ 0 h 6867440"/>
              <a:gd name="connsiteX2" fmla="*/ 7284203 w 7284203"/>
              <a:gd name="connsiteY2" fmla="*/ 6867440 h 6867440"/>
              <a:gd name="connsiteX3" fmla="*/ 0 w 7284203"/>
              <a:gd name="connsiteY3" fmla="*/ 6867440 h 6867440"/>
              <a:gd name="connsiteX4" fmla="*/ 0 w 7284203"/>
              <a:gd name="connsiteY4" fmla="*/ 0 h 6867440"/>
              <a:gd name="connsiteX0" fmla="*/ 0 w 7284203"/>
              <a:gd name="connsiteY0" fmla="*/ 0 h 6867440"/>
              <a:gd name="connsiteX1" fmla="*/ 7284203 w 7284203"/>
              <a:gd name="connsiteY1" fmla="*/ 0 h 6867440"/>
              <a:gd name="connsiteX2" fmla="*/ 5114441 w 7284203"/>
              <a:gd name="connsiteY2" fmla="*/ 6867440 h 6867440"/>
              <a:gd name="connsiteX3" fmla="*/ 0 w 7284203"/>
              <a:gd name="connsiteY3" fmla="*/ 6867440 h 6867440"/>
              <a:gd name="connsiteX4" fmla="*/ 0 w 7284203"/>
              <a:gd name="connsiteY4" fmla="*/ 0 h 6867440"/>
              <a:gd name="connsiteX0" fmla="*/ 0 w 7284203"/>
              <a:gd name="connsiteY0" fmla="*/ 0 h 6882938"/>
              <a:gd name="connsiteX1" fmla="*/ 7284203 w 7284203"/>
              <a:gd name="connsiteY1" fmla="*/ 0 h 6882938"/>
              <a:gd name="connsiteX2" fmla="*/ 5610386 w 7284203"/>
              <a:gd name="connsiteY2" fmla="*/ 6882938 h 6882938"/>
              <a:gd name="connsiteX3" fmla="*/ 0 w 7284203"/>
              <a:gd name="connsiteY3" fmla="*/ 6867440 h 6882938"/>
              <a:gd name="connsiteX4" fmla="*/ 0 w 7284203"/>
              <a:gd name="connsiteY4" fmla="*/ 0 h 6882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84203" h="6882938">
                <a:moveTo>
                  <a:pt x="0" y="0"/>
                </a:moveTo>
                <a:lnTo>
                  <a:pt x="7284203" y="0"/>
                </a:lnTo>
                <a:lnTo>
                  <a:pt x="5610386" y="6882938"/>
                </a:lnTo>
                <a:lnTo>
                  <a:pt x="0" y="686744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2696218-EA6F-DE53-DF14-6383AEA46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2005" y="891153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4B620EBE-30BB-D534-67D3-D8578AA683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2005" y="2491353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A0ED9A8-0DA3-BC24-94A1-086C8ECA818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F9D8470-6707-634E-83EB-0AE05382F6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3748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aption - White Diagon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500C207-AC1E-087B-DE95-A55BC82CAF9A}"/>
              </a:ext>
            </a:extLst>
          </p:cNvPr>
          <p:cNvSpPr/>
          <p:nvPr userDrawn="1"/>
        </p:nvSpPr>
        <p:spPr>
          <a:xfrm>
            <a:off x="0" y="0"/>
            <a:ext cx="7284203" cy="6882938"/>
          </a:xfrm>
          <a:custGeom>
            <a:avLst/>
            <a:gdLst>
              <a:gd name="connsiteX0" fmla="*/ 0 w 7284203"/>
              <a:gd name="connsiteY0" fmla="*/ 0 h 6867440"/>
              <a:gd name="connsiteX1" fmla="*/ 7284203 w 7284203"/>
              <a:gd name="connsiteY1" fmla="*/ 0 h 6867440"/>
              <a:gd name="connsiteX2" fmla="*/ 7284203 w 7284203"/>
              <a:gd name="connsiteY2" fmla="*/ 6867440 h 6867440"/>
              <a:gd name="connsiteX3" fmla="*/ 0 w 7284203"/>
              <a:gd name="connsiteY3" fmla="*/ 6867440 h 6867440"/>
              <a:gd name="connsiteX4" fmla="*/ 0 w 7284203"/>
              <a:gd name="connsiteY4" fmla="*/ 0 h 6867440"/>
              <a:gd name="connsiteX0" fmla="*/ 0 w 7284203"/>
              <a:gd name="connsiteY0" fmla="*/ 0 h 6867440"/>
              <a:gd name="connsiteX1" fmla="*/ 7284203 w 7284203"/>
              <a:gd name="connsiteY1" fmla="*/ 0 h 6867440"/>
              <a:gd name="connsiteX2" fmla="*/ 5114441 w 7284203"/>
              <a:gd name="connsiteY2" fmla="*/ 6867440 h 6867440"/>
              <a:gd name="connsiteX3" fmla="*/ 0 w 7284203"/>
              <a:gd name="connsiteY3" fmla="*/ 6867440 h 6867440"/>
              <a:gd name="connsiteX4" fmla="*/ 0 w 7284203"/>
              <a:gd name="connsiteY4" fmla="*/ 0 h 6867440"/>
              <a:gd name="connsiteX0" fmla="*/ 0 w 7284203"/>
              <a:gd name="connsiteY0" fmla="*/ 0 h 6882938"/>
              <a:gd name="connsiteX1" fmla="*/ 7284203 w 7284203"/>
              <a:gd name="connsiteY1" fmla="*/ 0 h 6882938"/>
              <a:gd name="connsiteX2" fmla="*/ 5610386 w 7284203"/>
              <a:gd name="connsiteY2" fmla="*/ 6882938 h 6882938"/>
              <a:gd name="connsiteX3" fmla="*/ 0 w 7284203"/>
              <a:gd name="connsiteY3" fmla="*/ 6867440 h 6882938"/>
              <a:gd name="connsiteX4" fmla="*/ 0 w 7284203"/>
              <a:gd name="connsiteY4" fmla="*/ 0 h 6882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84203" h="6882938">
                <a:moveTo>
                  <a:pt x="0" y="0"/>
                </a:moveTo>
                <a:lnTo>
                  <a:pt x="7284203" y="0"/>
                </a:lnTo>
                <a:lnTo>
                  <a:pt x="5610386" y="6882938"/>
                </a:lnTo>
                <a:lnTo>
                  <a:pt x="0" y="686744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C36684E-7DEE-F47A-FA01-89E8EC8104A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610386" y="-9525"/>
            <a:ext cx="6581614" cy="6892463"/>
          </a:xfr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2696218-EA6F-DE53-DF14-6383AEA462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2005" y="891153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4B620EBE-30BB-D534-67D3-D8578AA683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2005" y="2491353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511E696-D9D7-67E3-048E-80603F311A2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504385A-ADFB-8249-AC74-7F9BBF7BEE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5020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-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lack Triangle">
            <a:extLst>
              <a:ext uri="{FF2B5EF4-FFF2-40B4-BE49-F238E27FC236}">
                <a16:creationId xmlns:a16="http://schemas.microsoft.com/office/drawing/2014/main" id="{E6FF8326-7C7F-B6EE-5081-7AD19B61BF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56800" y="0"/>
            <a:ext cx="2235200" cy="6858000"/>
          </a:xfrm>
          <a:prstGeom prst="rect">
            <a:avLst/>
          </a:prstGeom>
          <a:noFill/>
        </p:spPr>
      </p:pic>
      <p:sp>
        <p:nvSpPr>
          <p:cNvPr id="6" name="Triangle 5">
            <a:extLst>
              <a:ext uri="{FF2B5EF4-FFF2-40B4-BE49-F238E27FC236}">
                <a16:creationId xmlns:a16="http://schemas.microsoft.com/office/drawing/2014/main" id="{47BD40D6-A6F9-8B8C-560F-0C7A97097E8F}"/>
              </a:ext>
            </a:extLst>
          </p:cNvPr>
          <p:cNvSpPr/>
          <p:nvPr userDrawn="1"/>
        </p:nvSpPr>
        <p:spPr>
          <a:xfrm>
            <a:off x="9954706" y="-9439"/>
            <a:ext cx="2246721" cy="6867440"/>
          </a:xfrm>
          <a:custGeom>
            <a:avLst/>
            <a:gdLst>
              <a:gd name="connsiteX0" fmla="*/ 0 w 2243579"/>
              <a:gd name="connsiteY0" fmla="*/ 0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0 w 2243579"/>
              <a:gd name="connsiteY4" fmla="*/ 0 h 6881568"/>
              <a:gd name="connsiteX0" fmla="*/ 1300899 w 2243579"/>
              <a:gd name="connsiteY0" fmla="*/ 565608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1300899 w 2243579"/>
              <a:gd name="connsiteY4" fmla="*/ 565608 h 6881568"/>
              <a:gd name="connsiteX0" fmla="*/ 1602557 w 2243579"/>
              <a:gd name="connsiteY0" fmla="*/ 18854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1602557 w 2243579"/>
              <a:gd name="connsiteY4" fmla="*/ 18854 h 6881568"/>
              <a:gd name="connsiteX0" fmla="*/ 1319753 w 1960775"/>
              <a:gd name="connsiteY0" fmla="*/ 18854 h 6881568"/>
              <a:gd name="connsiteX1" fmla="*/ 1960775 w 1960775"/>
              <a:gd name="connsiteY1" fmla="*/ 0 h 6881568"/>
              <a:gd name="connsiteX2" fmla="*/ 1960775 w 1960775"/>
              <a:gd name="connsiteY2" fmla="*/ 6881568 h 6881568"/>
              <a:gd name="connsiteX3" fmla="*/ 0 w 1960775"/>
              <a:gd name="connsiteY3" fmla="*/ 6806154 h 6881568"/>
              <a:gd name="connsiteX4" fmla="*/ 1319753 w 1960775"/>
              <a:gd name="connsiteY4" fmla="*/ 18854 h 6881568"/>
              <a:gd name="connsiteX0" fmla="*/ 1593130 w 2234152"/>
              <a:gd name="connsiteY0" fmla="*/ 18854 h 6881569"/>
              <a:gd name="connsiteX1" fmla="*/ 2234152 w 2234152"/>
              <a:gd name="connsiteY1" fmla="*/ 0 h 6881569"/>
              <a:gd name="connsiteX2" fmla="*/ 2234152 w 2234152"/>
              <a:gd name="connsiteY2" fmla="*/ 6881568 h 6881569"/>
              <a:gd name="connsiteX3" fmla="*/ 0 w 2234152"/>
              <a:gd name="connsiteY3" fmla="*/ 6881569 h 6881569"/>
              <a:gd name="connsiteX4" fmla="*/ 1593130 w 2234152"/>
              <a:gd name="connsiteY4" fmla="*/ 18854 h 6881569"/>
              <a:gd name="connsiteX0" fmla="*/ 1583717 w 2234152"/>
              <a:gd name="connsiteY0" fmla="*/ 9420 h 6881569"/>
              <a:gd name="connsiteX1" fmla="*/ 2234152 w 2234152"/>
              <a:gd name="connsiteY1" fmla="*/ 0 h 6881569"/>
              <a:gd name="connsiteX2" fmla="*/ 2234152 w 2234152"/>
              <a:gd name="connsiteY2" fmla="*/ 6881568 h 6881569"/>
              <a:gd name="connsiteX3" fmla="*/ 0 w 2234152"/>
              <a:gd name="connsiteY3" fmla="*/ 6881569 h 6881569"/>
              <a:gd name="connsiteX4" fmla="*/ 1583717 w 2234152"/>
              <a:gd name="connsiteY4" fmla="*/ 9420 h 6881569"/>
              <a:gd name="connsiteX0" fmla="*/ 1583717 w 2243566"/>
              <a:gd name="connsiteY0" fmla="*/ 0 h 6872149"/>
              <a:gd name="connsiteX1" fmla="*/ 2243566 w 2243566"/>
              <a:gd name="connsiteY1" fmla="*/ 12 h 6872149"/>
              <a:gd name="connsiteX2" fmla="*/ 2234152 w 2243566"/>
              <a:gd name="connsiteY2" fmla="*/ 6872148 h 6872149"/>
              <a:gd name="connsiteX3" fmla="*/ 0 w 2243566"/>
              <a:gd name="connsiteY3" fmla="*/ 6872149 h 6872149"/>
              <a:gd name="connsiteX4" fmla="*/ 1583717 w 2243566"/>
              <a:gd name="connsiteY4" fmla="*/ 0 h 6872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3566" h="6872149">
                <a:moveTo>
                  <a:pt x="1583717" y="0"/>
                </a:moveTo>
                <a:lnTo>
                  <a:pt x="2243566" y="12"/>
                </a:lnTo>
                <a:lnTo>
                  <a:pt x="2234152" y="6872148"/>
                </a:lnTo>
                <a:lnTo>
                  <a:pt x="0" y="6872149"/>
                </a:lnTo>
                <a:lnTo>
                  <a:pt x="1583717" y="0"/>
                </a:lnTo>
                <a:close/>
              </a:path>
            </a:pathLst>
          </a:custGeom>
          <a:solidFill>
            <a:srgbClr val="CFB9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1870E27-202E-F717-3FB6-D69451DF13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5070" y="2466280"/>
            <a:ext cx="7981645" cy="719757"/>
          </a:xfrm>
        </p:spPr>
        <p:txBody>
          <a:bodyPr>
            <a:noAutofit/>
          </a:bodyPr>
          <a:lstStyle>
            <a:lvl1pPr>
              <a:defRPr sz="960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F3E966E-ACAB-E285-70D0-66AC08DF138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24339" y="3434010"/>
            <a:ext cx="7874567" cy="4492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 b="0" i="0">
                <a:solidFill>
                  <a:schemeClr val="bg2"/>
                </a:solidFill>
                <a:latin typeface="Acumin Pro Medium" panose="020B0504020202020204" pitchFamily="34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contact info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BC3A567-3D58-2F44-803E-CF1742FF8E2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3988" y="5739523"/>
            <a:ext cx="5061844" cy="53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6539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- Go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lack Triangle">
            <a:extLst>
              <a:ext uri="{FF2B5EF4-FFF2-40B4-BE49-F238E27FC236}">
                <a16:creationId xmlns:a16="http://schemas.microsoft.com/office/drawing/2014/main" id="{E6FF8326-7C7F-B6EE-5081-7AD19B61BF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56800" y="0"/>
            <a:ext cx="2235200" cy="6858000"/>
          </a:xfrm>
          <a:prstGeom prst="rect">
            <a:avLst/>
          </a:prstGeom>
          <a:noFill/>
        </p:spPr>
      </p:pic>
      <p:sp>
        <p:nvSpPr>
          <p:cNvPr id="3" name="Title 6">
            <a:extLst>
              <a:ext uri="{FF2B5EF4-FFF2-40B4-BE49-F238E27FC236}">
                <a16:creationId xmlns:a16="http://schemas.microsoft.com/office/drawing/2014/main" id="{1648B145-A545-0D6D-AFF0-0F715C9075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5070" y="2466280"/>
            <a:ext cx="7981645" cy="719757"/>
          </a:xfrm>
        </p:spPr>
        <p:txBody>
          <a:bodyPr>
            <a:noAutofit/>
          </a:bodyPr>
          <a:lstStyle>
            <a:lvl1pPr>
              <a:defRPr sz="960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E3D40940-377F-6BBC-02CB-083B672BF56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24339" y="3434010"/>
            <a:ext cx="7874567" cy="4492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 b="0" i="0">
                <a:solidFill>
                  <a:schemeClr val="tx1"/>
                </a:solidFill>
                <a:latin typeface="Acumin Pro Medium" panose="020B0504020202020204" pitchFamily="34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contact info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9A4D2F-F17A-B040-9E4F-AFE7D2510A3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3984" y="5739523"/>
            <a:ext cx="5061853" cy="535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0253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34176D92-8FAB-782E-E607-5D0C5CC9C2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487CAFF-04F4-A34D-B7B6-EBED6965FE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5FDAFB6-8BB6-ADBB-6574-5B0C25E7B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972" y="4671391"/>
            <a:ext cx="11266714" cy="1401419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5FF931D0-D7E7-D9E1-3CCC-83299A09228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8972" y="6085510"/>
            <a:ext cx="11266714" cy="449263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2000" b="0" i="0">
                <a:solidFill>
                  <a:schemeClr val="tx1"/>
                </a:solidFill>
                <a:latin typeface="Acumin Pro Medium" panose="020B0504020202020204" pitchFamily="34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86611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C36684E-7DEE-F47A-FA01-89E8EC8104A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9525"/>
            <a:ext cx="12192000" cy="6892463"/>
          </a:xfr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CA0E95C-D44C-0BD3-29E1-C39EBAC823A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212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A937CB7-FF71-AF7C-945C-0E285D7B2D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1543324"/>
            <a:ext cx="11266713" cy="4454706"/>
          </a:xfrm>
        </p:spPr>
        <p:txBody>
          <a:bodyPr numCol="1">
            <a:noAutofit/>
          </a:bodyPr>
          <a:lstStyle>
            <a:lvl1pPr marL="0" indent="0" algn="l" fontAlgn="t">
              <a:buFontTx/>
              <a:buNone/>
              <a:defRPr sz="1800" baseline="0">
                <a:latin typeface="Acumin Pro" panose="020B0504020202020204" pitchFamily="34" charset="77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31718D0-66F2-E88D-01BB-CD3AF9F1A37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358E9A3-B9FE-B648-8798-0FD02FC645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43251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py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A937CB7-FF71-AF7C-945C-0E285D7B2D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1543324"/>
            <a:ext cx="11266713" cy="4454706"/>
          </a:xfrm>
        </p:spPr>
        <p:txBody>
          <a:bodyPr numCol="2">
            <a:noAutofit/>
          </a:bodyPr>
          <a:lstStyle>
            <a:lvl1pPr marL="0" indent="0" algn="l" fontAlgn="t">
              <a:buFontTx/>
              <a:buNone/>
              <a:defRPr sz="1800" baseline="0">
                <a:latin typeface="Acumin Pro" panose="020B0504020202020204" pitchFamily="34" charset="77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31718D0-66F2-E88D-01BB-CD3AF9F1A37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075A53F-FE1B-1249-8C7B-06908DC721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99844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628D381-488B-4C1C-32F0-1D389C1FF7E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68086" y="1543324"/>
            <a:ext cx="11266714" cy="445470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5EE0A7E-143D-2A83-397F-55801DA06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65EE62C3-A7DA-7701-DE4B-C1A290C4FA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F54FE2-5844-7885-7089-16924C393EB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995B416-67A0-4C4C-BE23-911E1D90D0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90368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ntent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9742D-9D8E-3928-8B2A-C7202DA72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D59E3ED-7921-E7F3-A0A2-0467597EF7ED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68086" y="1543324"/>
            <a:ext cx="5413169" cy="4390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F449F3F-4187-E891-E28D-ABAA4011813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09157" y="1543324"/>
            <a:ext cx="5425643" cy="4390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5FC4CE19-DA95-2729-993D-BB0D45B6B5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E23E79-165A-C0A0-34F4-D4CD4FAC54E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33E9FDE-04EB-0941-A739-DDBA720A51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963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ntent -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9742D-9D8E-3928-8B2A-C7202DA72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D59E3ED-7921-E7F3-A0A2-0467597EF7ED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68087" y="1543324"/>
            <a:ext cx="3507565" cy="4390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6D77F14-E88B-D0A5-6F63-E4DA45A7CD6B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4342217" y="1543323"/>
            <a:ext cx="3507565" cy="43903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A95E987-1BAB-5DE6-3A52-75935C62985E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8243137" y="1543322"/>
            <a:ext cx="3507565" cy="43903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5CA31FF2-2F1A-7D0F-36B0-1773F6A9AB3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E20F0F-7917-55BD-382B-A4E024108196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E43AFFC-9099-5546-A3D6-39A63A62E0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714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19200A-5F39-EB36-4116-B2C1717CC7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48231" y="6295058"/>
            <a:ext cx="1786567" cy="3239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AF61CC-58D4-72CE-66CA-BFE87D085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86" y="385004"/>
            <a:ext cx="11266714" cy="589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slide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FD4295-B2CD-F1FF-F99B-B267D1740F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8086" y="1192696"/>
            <a:ext cx="11266714" cy="48379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25614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6" r:id="rId2"/>
    <p:sldLayoutId id="2147483702" r:id="rId3"/>
    <p:sldLayoutId id="2147483708" r:id="rId4"/>
    <p:sldLayoutId id="2147483687" r:id="rId5"/>
    <p:sldLayoutId id="2147483714" r:id="rId6"/>
    <p:sldLayoutId id="2147483688" r:id="rId7"/>
    <p:sldLayoutId id="2147483650" r:id="rId8"/>
    <p:sldLayoutId id="2147483701" r:id="rId9"/>
    <p:sldLayoutId id="2147483711" r:id="rId10"/>
    <p:sldLayoutId id="2147483712" r:id="rId11"/>
    <p:sldLayoutId id="2147483656" r:id="rId12"/>
    <p:sldLayoutId id="2147483657" r:id="rId13"/>
    <p:sldLayoutId id="2147483706" r:id="rId14"/>
    <p:sldLayoutId id="2147483705" r:id="rId15"/>
    <p:sldLayoutId id="2147483707" r:id="rId16"/>
    <p:sldLayoutId id="2147483713" r:id="rId17"/>
    <p:sldLayoutId id="2147483709" r:id="rId18"/>
    <p:sldLayoutId id="2147483710" r:id="rId19"/>
    <p:sldLayoutId id="2147483653" r:id="rId20"/>
    <p:sldLayoutId id="2147483690" r:id="rId21"/>
    <p:sldLayoutId id="2147483704" r:id="rId22"/>
    <p:sldLayoutId id="2147483692" r:id="rId23"/>
    <p:sldLayoutId id="2147483693" r:id="rId24"/>
    <p:sldLayoutId id="2147483691" r:id="rId25"/>
    <p:sldLayoutId id="2147483703" r:id="rId26"/>
  </p:sldLayoutIdLst>
  <p:hf sldNum="0" hdr="0" dt="0"/>
  <p:txStyles>
    <p:titleStyle>
      <a:lvl1pPr algn="l" defTabSz="914400" rtl="0" eaLnBrk="1" fontAlgn="b" latinLnBrk="0" hangingPunct="1">
        <a:lnSpc>
          <a:spcPct val="90000"/>
        </a:lnSpc>
        <a:spcBef>
          <a:spcPct val="0"/>
        </a:spcBef>
        <a:buNone/>
        <a:defRPr lang="en-US" sz="4800" b="1" i="1" kern="1200" cap="none" baseline="0" dirty="0">
          <a:solidFill>
            <a:schemeClr val="tx1"/>
          </a:solidFill>
          <a:latin typeface="Acumin Pro Condensed Semibold" panose="020B0506020202020204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itchFamily="2" charset="2"/>
        <a:buChar char="§"/>
        <a:defRPr sz="2000" b="0" i="0" kern="1200" baseline="0">
          <a:solidFill>
            <a:schemeClr val="tx1"/>
          </a:solidFill>
          <a:latin typeface="Acumin Pro" panose="020B0504020202020204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800" b="0" i="0" kern="1200" baseline="0">
          <a:solidFill>
            <a:schemeClr val="tx1"/>
          </a:solidFill>
          <a:latin typeface="Acumin Pro" panose="020B0504020202020204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600" b="0" i="0" kern="1200" baseline="0">
          <a:solidFill>
            <a:schemeClr val="tx1"/>
          </a:solidFill>
          <a:latin typeface="Acumin Pro" panose="020B0504020202020204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500" b="0" i="0" kern="1200" baseline="0">
          <a:solidFill>
            <a:schemeClr val="tx1"/>
          </a:solidFill>
          <a:latin typeface="Acumin Pro" panose="020B0504020202020204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400" b="0" i="0" kern="1200" baseline="0">
          <a:solidFill>
            <a:schemeClr val="tx1"/>
          </a:solidFill>
          <a:latin typeface="Acumin Pro" panose="020B0504020202020204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13" Type="http://schemas.openxmlformats.org/officeDocument/2006/relationships/image" Target="../media/image16.emf"/><Relationship Id="rId18" Type="http://schemas.openxmlformats.org/officeDocument/2006/relationships/image" Target="../media/image21.emf"/><Relationship Id="rId3" Type="http://schemas.openxmlformats.org/officeDocument/2006/relationships/image" Target="../media/image6.emf"/><Relationship Id="rId7" Type="http://schemas.openxmlformats.org/officeDocument/2006/relationships/image" Target="../media/image10.emf"/><Relationship Id="rId12" Type="http://schemas.openxmlformats.org/officeDocument/2006/relationships/image" Target="../media/image15.emf"/><Relationship Id="rId17" Type="http://schemas.openxmlformats.org/officeDocument/2006/relationships/image" Target="../media/image20.emf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9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emf"/><Relationship Id="rId11" Type="http://schemas.openxmlformats.org/officeDocument/2006/relationships/image" Target="../media/image14.emf"/><Relationship Id="rId5" Type="http://schemas.openxmlformats.org/officeDocument/2006/relationships/image" Target="../media/image8.emf"/><Relationship Id="rId15" Type="http://schemas.openxmlformats.org/officeDocument/2006/relationships/image" Target="../media/image18.emf"/><Relationship Id="rId10" Type="http://schemas.openxmlformats.org/officeDocument/2006/relationships/image" Target="../media/image13.emf"/><Relationship Id="rId4" Type="http://schemas.openxmlformats.org/officeDocument/2006/relationships/image" Target="../media/image7.emf"/><Relationship Id="rId9" Type="http://schemas.openxmlformats.org/officeDocument/2006/relationships/image" Target="../media/image12.emf"/><Relationship Id="rId14" Type="http://schemas.openxmlformats.org/officeDocument/2006/relationships/image" Target="../media/image17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sv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F09A7-CF48-9701-322A-A0BBD1C2F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Title, </a:t>
            </a:r>
            <a:r>
              <a:rPr lang="en-US" dirty="0" err="1"/>
              <a:t>Acumin</a:t>
            </a:r>
            <a:r>
              <a:rPr lang="en-US" dirty="0"/>
              <a:t> Pro Cond Italic 54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91BF94-59A9-105F-273E-B29E440F25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Subtitle, </a:t>
            </a:r>
            <a:r>
              <a:rPr lang="en-US" dirty="0" err="1"/>
              <a:t>Acumin</a:t>
            </a:r>
            <a:r>
              <a:rPr lang="en-US" dirty="0"/>
              <a:t> Pro </a:t>
            </a:r>
            <a:r>
              <a:rPr lang="en-US" dirty="0" err="1"/>
              <a:t>Semibold</a:t>
            </a:r>
            <a:r>
              <a:rPr lang="en-US" dirty="0"/>
              <a:t> 24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218A17-096C-AED1-C745-D58ECF2EFEF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9970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FA129B-0CC4-B5B1-8A5E-F00E5545359E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304B0BE-E502-D0BB-1989-60316F4F316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Caption, </a:t>
            </a:r>
            <a:r>
              <a:rPr lang="en-US" dirty="0" err="1"/>
              <a:t>Acumin</a:t>
            </a:r>
            <a:r>
              <a:rPr lang="en-US" dirty="0"/>
              <a:t> Pro 16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6212A6D-0A02-B5DF-AC94-57308AFE5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Title, </a:t>
            </a:r>
            <a:r>
              <a:rPr lang="en-US" dirty="0" err="1"/>
              <a:t>Acumin</a:t>
            </a:r>
            <a:r>
              <a:rPr lang="en-US" dirty="0"/>
              <a:t> </a:t>
            </a:r>
            <a:r>
              <a:rPr lang="en-US"/>
              <a:t>Pro Cond Italic 43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26F83C8-AAAE-EA09-299D-32030F973BBB}"/>
              </a:ext>
            </a:extLst>
          </p:cNvPr>
          <p:cNvSpPr>
            <a:spLocks noGrp="1"/>
          </p:cNvSpPr>
          <p:nvPr>
            <p:ph type="body" sz="half" idx="18"/>
          </p:nvPr>
        </p:nvSpPr>
        <p:spPr/>
        <p:txBody>
          <a:bodyPr/>
          <a:lstStyle/>
          <a:p>
            <a:r>
              <a:rPr lang="en-US" dirty="0"/>
              <a:t>Caption, </a:t>
            </a:r>
            <a:r>
              <a:rPr lang="en-US" dirty="0" err="1"/>
              <a:t>Acumin</a:t>
            </a:r>
            <a:r>
              <a:rPr lang="en-US" dirty="0"/>
              <a:t> Pro 16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418F6F6-F3AA-56AF-2003-B5D03DEA55CD}"/>
              </a:ext>
            </a:extLst>
          </p:cNvPr>
          <p:cNvSpPr>
            <a:spLocks noGrp="1"/>
          </p:cNvSpPr>
          <p:nvPr>
            <p:ph type="body" sz="half" idx="19"/>
          </p:nvPr>
        </p:nvSpPr>
        <p:spPr/>
        <p:txBody>
          <a:bodyPr/>
          <a:lstStyle/>
          <a:p>
            <a:r>
              <a:rPr lang="en-US" dirty="0"/>
              <a:t>Caption, </a:t>
            </a:r>
            <a:r>
              <a:rPr lang="en-US" dirty="0" err="1"/>
              <a:t>Acumin</a:t>
            </a:r>
            <a:r>
              <a:rPr lang="en-US" dirty="0"/>
              <a:t> Pro 16</a:t>
            </a:r>
          </a:p>
          <a:p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CF9D252-22A5-461B-A805-96674E2B8E54}"/>
              </a:ext>
            </a:extLst>
          </p:cNvPr>
          <p:cNvSpPr>
            <a:spLocks noGrp="1"/>
          </p:cNvSpPr>
          <p:nvPr>
            <p:ph type="body" sz="half" idx="20"/>
          </p:nvPr>
        </p:nvSpPr>
        <p:spPr/>
        <p:txBody>
          <a:bodyPr/>
          <a:lstStyle/>
          <a:p>
            <a:r>
              <a:rPr lang="en-US" dirty="0"/>
              <a:t>Caption, </a:t>
            </a:r>
            <a:r>
              <a:rPr lang="en-US" dirty="0" err="1"/>
              <a:t>Acumin</a:t>
            </a:r>
            <a:r>
              <a:rPr lang="en-US" dirty="0"/>
              <a:t> Pro 16</a:t>
            </a:r>
          </a:p>
          <a:p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B40AA03-01C1-8638-E1D5-6CCFB41E494D}"/>
              </a:ext>
            </a:extLst>
          </p:cNvPr>
          <p:cNvSpPr>
            <a:spLocks noGrp="1"/>
          </p:cNvSpPr>
          <p:nvPr>
            <p:ph type="body" sz="half" idx="24"/>
          </p:nvPr>
        </p:nvSpPr>
        <p:spPr/>
        <p:txBody>
          <a:bodyPr/>
          <a:lstStyle/>
          <a:p>
            <a:r>
              <a:rPr lang="en-US" dirty="0"/>
              <a:t>Caption, </a:t>
            </a:r>
            <a:r>
              <a:rPr lang="en-US" dirty="0" err="1"/>
              <a:t>Acumin</a:t>
            </a:r>
            <a:r>
              <a:rPr lang="en-US" dirty="0"/>
              <a:t> Pro 16</a:t>
            </a:r>
          </a:p>
          <a:p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950AEE8-1F78-64BC-C74F-BCF9C480B24E}"/>
              </a:ext>
            </a:extLst>
          </p:cNvPr>
          <p:cNvSpPr>
            <a:spLocks noGrp="1"/>
          </p:cNvSpPr>
          <p:nvPr>
            <p:ph type="body" sz="half" idx="25"/>
          </p:nvPr>
        </p:nvSpPr>
        <p:spPr/>
        <p:txBody>
          <a:bodyPr/>
          <a:lstStyle/>
          <a:p>
            <a:r>
              <a:rPr lang="en-US" dirty="0"/>
              <a:t>Caption, </a:t>
            </a:r>
            <a:r>
              <a:rPr lang="en-US" dirty="0" err="1"/>
              <a:t>Acumin</a:t>
            </a:r>
            <a:r>
              <a:rPr lang="en-US" dirty="0"/>
              <a:t> Pro 16</a:t>
            </a:r>
          </a:p>
          <a:p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EB88C21-C2C9-A7D1-68DB-BECC1797558C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E437650-8EBF-E54B-168F-7530A9B0D69C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D39106B-3FC6-12D1-C6C2-A4D01224E313}"/>
              </a:ext>
            </a:extLst>
          </p:cNvPr>
          <p:cNvSpPr>
            <a:spLocks noGrp="1"/>
          </p:cNvSpPr>
          <p:nvPr>
            <p:ph type="pic" idx="17"/>
          </p:nvPr>
        </p:nvSpPr>
        <p:spPr/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A375F2B5-E512-BCBA-EFA6-D514A9E7EEBC}"/>
              </a:ext>
            </a:extLst>
          </p:cNvPr>
          <p:cNvSpPr>
            <a:spLocks noGrp="1"/>
          </p:cNvSpPr>
          <p:nvPr>
            <p:ph type="pic" idx="21"/>
          </p:nvPr>
        </p:nvSpPr>
        <p:spPr/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158C31E4-401F-F545-F746-91369C638D22}"/>
              </a:ext>
            </a:extLst>
          </p:cNvPr>
          <p:cNvSpPr>
            <a:spLocks noGrp="1"/>
          </p:cNvSpPr>
          <p:nvPr>
            <p:ph type="pic" idx="22"/>
          </p:nvPr>
        </p:nvSpPr>
        <p:spPr/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FC04EA1B-1FEE-E0F0-D99D-124324F6CA8B}"/>
              </a:ext>
            </a:extLst>
          </p:cNvPr>
          <p:cNvSpPr>
            <a:spLocks noGrp="1"/>
          </p:cNvSpPr>
          <p:nvPr>
            <p:ph type="pic" idx="23"/>
          </p:nvPr>
        </p:nvSpPr>
        <p:spPr/>
      </p:sp>
    </p:spTree>
    <p:extLst>
      <p:ext uri="{BB962C8B-B14F-4D97-AF65-F5344CB8AC3E}">
        <p14:creationId xmlns:p14="http://schemas.microsoft.com/office/powerpoint/2010/main" val="22009901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72CBA-026F-7E96-546F-23B8813A8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8FBDCD-BC38-D4A8-A210-EA02F26100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Purdue Marketing and Communications, </a:t>
            </a:r>
            <a:r>
              <a:rPr lang="en-US" dirty="0" err="1"/>
              <a:t>marcom.purdue.edu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2662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648A87C-1FA1-756E-8002-A17A677C3D69}"/>
              </a:ext>
            </a:extLst>
          </p:cNvPr>
          <p:cNvSpPr/>
          <p:nvPr/>
        </p:nvSpPr>
        <p:spPr>
          <a:xfrm>
            <a:off x="0" y="1883196"/>
            <a:ext cx="12192000" cy="17530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DAA1B9-4128-D2C8-4619-45A79BD09F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2643" y="634029"/>
            <a:ext cx="11266714" cy="449263"/>
          </a:xfrm>
        </p:spPr>
        <p:txBody>
          <a:bodyPr/>
          <a:lstStyle/>
          <a:p>
            <a:r>
              <a:rPr lang="en-US" dirty="0"/>
              <a:t>Design Elements</a:t>
            </a:r>
          </a:p>
        </p:txBody>
      </p:sp>
      <p:pic>
        <p:nvPicPr>
          <p:cNvPr id="5" name="Purdue Logo" descr="Purdue Logo">
            <a:extLst>
              <a:ext uri="{FF2B5EF4-FFF2-40B4-BE49-F238E27FC236}">
                <a16:creationId xmlns:a16="http://schemas.microsoft.com/office/drawing/2014/main" id="{7D8AAD4E-6582-C9EE-93FE-0898D015A9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450" y="2600322"/>
            <a:ext cx="1803190" cy="322766"/>
          </a:xfrm>
          <a:prstGeom prst="rect">
            <a:avLst/>
          </a:prstGeom>
        </p:spPr>
      </p:pic>
      <p:pic>
        <p:nvPicPr>
          <p:cNvPr id="6" name="Purdue Logo" descr="Purdue Logo">
            <a:extLst>
              <a:ext uri="{FF2B5EF4-FFF2-40B4-BE49-F238E27FC236}">
                <a16:creationId xmlns:a16="http://schemas.microsoft.com/office/drawing/2014/main" id="{89D705B2-5E37-D34D-6FBD-80B37F9434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7450" y="4211924"/>
            <a:ext cx="1803190" cy="32276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32374F7-B2AE-CCC3-6404-5DF94770BD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2258" y="3953995"/>
            <a:ext cx="751255" cy="7512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4B5DA90-31CA-0886-77E1-EA0E7AAC20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22258" y="2373303"/>
            <a:ext cx="751255" cy="7512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4171A0D-C9D8-F2C5-D2EF-4CC5250D95B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66308" y="3933144"/>
            <a:ext cx="792956" cy="79295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69A73B7-7EF1-3B8C-F564-47A868C0D45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66309" y="2373303"/>
            <a:ext cx="792957" cy="79295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36D6542-A1D0-2A77-937C-D586F1B9578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52059" y="3933145"/>
            <a:ext cx="792955" cy="79295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2FCB6E2-E89C-32DA-46CB-1377959EDFB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52062" y="2365228"/>
            <a:ext cx="792954" cy="79295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D51AF72-C7FC-C72D-9527-2A8AEAA4192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137809" y="3932226"/>
            <a:ext cx="792956" cy="79479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445C912-FA03-24B5-3FDD-2AD2FE6BDA6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137812" y="2352453"/>
            <a:ext cx="792954" cy="79295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366287DF-06E3-B9D6-0086-CACCCA67289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188228" y="3915439"/>
            <a:ext cx="792957" cy="79295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2A28E3D-1F3E-E0F5-891D-3FD927BC5B0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188229" y="2373305"/>
            <a:ext cx="792955" cy="79295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37A77B19-0907-B4FA-47D4-6C1641BF408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273981" y="3940303"/>
            <a:ext cx="792957" cy="792957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B9C2E612-21F5-9593-74B9-CF409ECBE16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273981" y="2381382"/>
            <a:ext cx="792955" cy="792955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03C2D7F1-9B45-5BA1-9007-006F93CD77C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291540" y="2354219"/>
            <a:ext cx="1163665" cy="751255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A5B6C1C8-9399-79CB-4873-15DF36A9661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286666" y="3950831"/>
            <a:ext cx="1173413" cy="757548"/>
          </a:xfrm>
          <a:prstGeom prst="rect">
            <a:avLst/>
          </a:prstGeom>
        </p:spPr>
      </p:pic>
      <p:sp>
        <p:nvSpPr>
          <p:cNvPr id="42" name="Text Placeholder 3">
            <a:extLst>
              <a:ext uri="{FF2B5EF4-FFF2-40B4-BE49-F238E27FC236}">
                <a16:creationId xmlns:a16="http://schemas.microsoft.com/office/drawing/2014/main" id="{6503F81F-A777-1237-D79A-4F946965BE5D}"/>
              </a:ext>
            </a:extLst>
          </p:cNvPr>
          <p:cNvSpPr txBox="1">
            <a:spLocks/>
          </p:cNvSpPr>
          <p:nvPr/>
        </p:nvSpPr>
        <p:spPr>
          <a:xfrm>
            <a:off x="564040" y="5853694"/>
            <a:ext cx="11266714" cy="4492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000" b="1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5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Copy and paste as needed. Delete slide before presenting.</a:t>
            </a:r>
          </a:p>
        </p:txBody>
      </p:sp>
    </p:spTree>
    <p:extLst>
      <p:ext uri="{BB962C8B-B14F-4D97-AF65-F5344CB8AC3E}">
        <p14:creationId xmlns:p14="http://schemas.microsoft.com/office/powerpoint/2010/main" val="497656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87F939-8FD7-082F-E3A6-628D54D5E2D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Subbhead</a:t>
            </a:r>
            <a:r>
              <a:rPr lang="en-US" dirty="0"/>
              <a:t>, </a:t>
            </a:r>
            <a:r>
              <a:rPr lang="en-US" dirty="0" err="1"/>
              <a:t>Acumin</a:t>
            </a:r>
            <a:r>
              <a:rPr lang="en-US" dirty="0"/>
              <a:t> Pro 18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E026F0-B003-8170-B56E-1FE4321B166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C2AAF0-F03B-CC6F-0D84-2677BC259EA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Subhead </a:t>
            </a:r>
            <a:r>
              <a:rPr lang="en-US" dirty="0" err="1"/>
              <a:t>Acumin</a:t>
            </a:r>
            <a:r>
              <a:rPr lang="en-US" dirty="0"/>
              <a:t> Pro 18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B9A39E8-CCBC-9782-A04B-2DBC8ED6F9E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E92EC07-2E9E-D924-2C67-056249C1F68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Subhead, </a:t>
            </a:r>
            <a:r>
              <a:rPr lang="en-US" dirty="0" err="1"/>
              <a:t>Acumin</a:t>
            </a:r>
            <a:r>
              <a:rPr lang="en-US" dirty="0"/>
              <a:t> Pro 18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48BBA8F-5CC0-2BF2-2E5C-EECC40826E5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CCE030A9-2A71-D4C7-6D77-5475DB98D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Title, </a:t>
            </a:r>
            <a:r>
              <a:rPr lang="en-US" dirty="0" err="1"/>
              <a:t>Acumin</a:t>
            </a:r>
            <a:r>
              <a:rPr lang="en-US" dirty="0"/>
              <a:t> Pro Cond Italic 43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2E557F74-33E1-68C6-E34C-CF8A539F44CE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algn="r"/>
            <a:r>
              <a:rPr lang="en-US"/>
              <a:t>3/31/23            </a:t>
            </a:r>
            <a:fld id="{2D8F9ACA-D6C0-E54C-B1B8-E9196C9CD104}" type="slidenum">
              <a:rPr lang="en-US" smtClean="0"/>
              <a:pPr algn="r"/>
              <a:t>2</a:t>
            </a:fld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E11D5BC-B131-D742-698F-BF124EBFF00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Body copy, </a:t>
            </a:r>
            <a:r>
              <a:rPr lang="en-US" dirty="0" err="1"/>
              <a:t>Acumin</a:t>
            </a:r>
            <a:r>
              <a:rPr lang="en-US" dirty="0"/>
              <a:t> Pro 14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72C3D0D-0CEA-32A9-EDBD-41CA781620CD}"/>
              </a:ext>
            </a:extLst>
          </p:cNvPr>
          <p:cNvSpPr>
            <a:spLocks noGrp="1"/>
          </p:cNvSpPr>
          <p:nvPr>
            <p:ph type="body" sz="half" idx="20"/>
          </p:nvPr>
        </p:nvSpPr>
        <p:spPr/>
        <p:txBody>
          <a:bodyPr/>
          <a:lstStyle/>
          <a:p>
            <a:r>
              <a:rPr lang="en-US" dirty="0"/>
              <a:t>Body copy, </a:t>
            </a:r>
            <a:r>
              <a:rPr lang="en-US" dirty="0" err="1"/>
              <a:t>Acumin</a:t>
            </a:r>
            <a:r>
              <a:rPr lang="en-US" dirty="0"/>
              <a:t> Pro 14</a:t>
            </a:r>
          </a:p>
          <a:p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ED7548F-EEA9-A149-955F-A62E275C3752}"/>
              </a:ext>
            </a:extLst>
          </p:cNvPr>
          <p:cNvSpPr>
            <a:spLocks noGrp="1"/>
          </p:cNvSpPr>
          <p:nvPr>
            <p:ph type="body" sz="half" idx="21"/>
          </p:nvPr>
        </p:nvSpPr>
        <p:spPr/>
        <p:txBody>
          <a:bodyPr/>
          <a:lstStyle/>
          <a:p>
            <a:r>
              <a:rPr lang="en-US" dirty="0"/>
              <a:t>Body copy, </a:t>
            </a:r>
            <a:r>
              <a:rPr lang="en-US" dirty="0" err="1"/>
              <a:t>Acumin</a:t>
            </a:r>
            <a:r>
              <a:rPr lang="en-US" dirty="0"/>
              <a:t> Pro 14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5434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4E267F-25C8-47DF-9D61-B51817DADC6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Body copy goes here in paragraph form. </a:t>
            </a:r>
            <a:r>
              <a:rPr lang="en-US" dirty="0" err="1"/>
              <a:t>Acumin</a:t>
            </a:r>
            <a:r>
              <a:rPr lang="en-US" dirty="0"/>
              <a:t> Pro 16 point font.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Body copy goes here in paragraph form. </a:t>
            </a:r>
            <a:r>
              <a:rPr lang="en-US" dirty="0" err="1"/>
              <a:t>Acumin</a:t>
            </a:r>
            <a:r>
              <a:rPr lang="en-US" dirty="0"/>
              <a:t> Pro 16 point font.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Body copy goes here in paragraph form. </a:t>
            </a:r>
            <a:r>
              <a:rPr lang="en-US" dirty="0" err="1"/>
              <a:t>Acumin</a:t>
            </a:r>
            <a:r>
              <a:rPr lang="en-US" dirty="0"/>
              <a:t> Pro 16 point font.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6E2D3B1-47AD-F42C-134A-898069BAA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Title, </a:t>
            </a:r>
            <a:r>
              <a:rPr lang="en-US" dirty="0" err="1"/>
              <a:t>Acumin</a:t>
            </a:r>
            <a:r>
              <a:rPr lang="en-US" dirty="0"/>
              <a:t> Pro Cond Italic 43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A892E85-82A0-CAF6-F533-D334C924F27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Subhead, </a:t>
            </a:r>
            <a:r>
              <a:rPr lang="en-US" dirty="0" err="1"/>
              <a:t>Acumin</a:t>
            </a:r>
            <a:r>
              <a:rPr lang="en-US" dirty="0"/>
              <a:t> Pro Cond 22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9A721B9-68C9-741F-F2BB-1CDE92A00F6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41E3D4E-9998-6287-64F2-6473855D7582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D125501-523C-FFF3-A4B4-08838922AFEC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9ED2257C-D8EA-33C7-3594-2ED2CD1F9EE5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</p:spTree>
    <p:extLst>
      <p:ext uri="{BB962C8B-B14F-4D97-AF65-F5344CB8AC3E}">
        <p14:creationId xmlns:p14="http://schemas.microsoft.com/office/powerpoint/2010/main" val="2716960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E9423DE6-7D64-1D3D-6847-C9807BD53FE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83115D7-6C74-6528-F23C-B81DEA42F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Title, </a:t>
            </a:r>
            <a:r>
              <a:rPr lang="en-US" dirty="0" err="1"/>
              <a:t>Acumin</a:t>
            </a:r>
            <a:r>
              <a:rPr lang="en-US" dirty="0"/>
              <a:t> Pro Cond Italic 43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D0C898A-2FF1-8C4F-2A46-D380387196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Subhead, </a:t>
            </a:r>
            <a:r>
              <a:rPr lang="en-US" dirty="0" err="1"/>
              <a:t>Acumin</a:t>
            </a:r>
            <a:r>
              <a:rPr lang="en-US" dirty="0"/>
              <a:t> Pro Cond 22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1872CCC-F447-33FF-68ED-8F5972FE7AC7}"/>
              </a:ext>
            </a:extLst>
          </p:cNvPr>
          <p:cNvCxnSpPr/>
          <p:nvPr/>
        </p:nvCxnSpPr>
        <p:spPr>
          <a:xfrm>
            <a:off x="7006569" y="4543743"/>
            <a:ext cx="3882343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AB47D554-0F98-0B4D-A0B1-E5EEF25D681C}"/>
              </a:ext>
            </a:extLst>
          </p:cNvPr>
          <p:cNvSpPr txBox="1"/>
          <p:nvPr/>
        </p:nvSpPr>
        <p:spPr>
          <a:xfrm>
            <a:off x="7263095" y="4602205"/>
            <a:ext cx="34918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450"/>
              </a:spcAft>
            </a:pPr>
            <a:r>
              <a:rPr lang="en-US" sz="1000" dirty="0">
                <a:solidFill>
                  <a:schemeClr val="tx2"/>
                </a:solidFill>
                <a:latin typeface="Acumin Pro" panose="020B0504020202020204" pitchFamily="34" charset="77"/>
              </a:rPr>
              <a:t>Add name and title of the subject here, </a:t>
            </a:r>
            <a:br>
              <a:rPr lang="en-US" sz="1000" dirty="0">
                <a:solidFill>
                  <a:schemeClr val="tx2"/>
                </a:solidFill>
                <a:latin typeface="Acumin Pro" panose="020B0504020202020204" pitchFamily="34" charset="77"/>
              </a:rPr>
            </a:br>
            <a:r>
              <a:rPr lang="en-US" sz="1000" dirty="0" err="1">
                <a:solidFill>
                  <a:schemeClr val="tx2"/>
                </a:solidFill>
                <a:latin typeface="Acumin Pro" panose="020B0504020202020204" pitchFamily="34" charset="77"/>
              </a:rPr>
              <a:t>Acumin</a:t>
            </a:r>
            <a:r>
              <a:rPr lang="en-US" sz="1000" dirty="0">
                <a:solidFill>
                  <a:schemeClr val="tx2"/>
                </a:solidFill>
                <a:latin typeface="Acumin Pro" panose="020B0504020202020204" pitchFamily="34" charset="77"/>
              </a:rPr>
              <a:t> Pro 10</a:t>
            </a:r>
            <a:endParaRPr lang="de-DE" sz="1000" dirty="0">
              <a:solidFill>
                <a:schemeClr val="tx2"/>
              </a:solidFill>
              <a:latin typeface="Acumin Pro" panose="020B0504020202020204" pitchFamily="34" charset="7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4661C98-5E27-D35D-B306-DC2DA8288635}"/>
              </a:ext>
            </a:extLst>
          </p:cNvPr>
          <p:cNvSpPr txBox="1"/>
          <p:nvPr/>
        </p:nvSpPr>
        <p:spPr>
          <a:xfrm>
            <a:off x="7006569" y="2699133"/>
            <a:ext cx="38823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cumin Pro" panose="020B0504020202020204" pitchFamily="34" charset="77"/>
              </a:rPr>
              <a:t>Quote from subject goes here in paragraph form. </a:t>
            </a:r>
            <a:r>
              <a:rPr lang="en-US" sz="2000" dirty="0" err="1">
                <a:latin typeface="Acumin Pro" panose="020B0504020202020204" pitchFamily="34" charset="77"/>
              </a:rPr>
              <a:t>Acumin</a:t>
            </a:r>
            <a:r>
              <a:rPr lang="en-US" sz="2000" dirty="0">
                <a:latin typeface="Acumin Pro" panose="020B0504020202020204" pitchFamily="34" charset="77"/>
              </a:rPr>
              <a:t> Pro, 20 point font.”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A316E58-10E4-EBE0-234E-24DC20D80EB3}"/>
              </a:ext>
            </a:extLst>
          </p:cNvPr>
          <p:cNvGrpSpPr/>
          <p:nvPr/>
        </p:nvGrpSpPr>
        <p:grpSpPr>
          <a:xfrm>
            <a:off x="6660495" y="1908011"/>
            <a:ext cx="4597510" cy="3221377"/>
            <a:chOff x="6660495" y="1908011"/>
            <a:chExt cx="4597510" cy="3221377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85BAAD2-4CE1-B47C-5479-7B530E75C646}"/>
                </a:ext>
              </a:extLst>
            </p:cNvPr>
            <p:cNvSpPr/>
            <p:nvPr/>
          </p:nvSpPr>
          <p:spPr>
            <a:xfrm>
              <a:off x="6660495" y="2233766"/>
              <a:ext cx="4597510" cy="2895622"/>
            </a:xfrm>
            <a:prstGeom prst="rect">
              <a:avLst/>
            </a:prstGeom>
            <a:noFill/>
            <a:ln w="1270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00FAC77-4503-165C-F24D-1E0705670BB2}"/>
                </a:ext>
              </a:extLst>
            </p:cNvPr>
            <p:cNvSpPr/>
            <p:nvPr/>
          </p:nvSpPr>
          <p:spPr>
            <a:xfrm>
              <a:off x="8427367" y="1908011"/>
              <a:ext cx="1191947" cy="6515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pic>
        <p:nvPicPr>
          <p:cNvPr id="11" name="Graphic 10" descr="Open quotation mark with solid fill">
            <a:extLst>
              <a:ext uri="{FF2B5EF4-FFF2-40B4-BE49-F238E27FC236}">
                <a16:creationId xmlns:a16="http://schemas.microsoft.com/office/drawing/2014/main" id="{E5277B77-C5C7-14D0-0F51-FD5B58E8B0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76283" y="1491671"/>
            <a:ext cx="1294114" cy="1303020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FAFE012-960D-64C2-D205-7B2DB10515A8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3365050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7B20B5B-82E4-32C9-03E4-EE742FF5B82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6C9EF62B-E070-ACB9-D915-B4545582CB13}"/>
              </a:ext>
            </a:extLst>
          </p:cNvPr>
          <p:cNvGraphicFramePr>
            <a:graphicFrameLocks noGrp="1"/>
          </p:cNvGraphicFramePr>
          <p:nvPr>
            <p:ph idx="14"/>
            <p:extLst>
              <p:ext uri="{D42A27DB-BD31-4B8C-83A1-F6EECF244321}">
                <p14:modId xmlns:p14="http://schemas.microsoft.com/office/powerpoint/2010/main" val="2488366508"/>
              </p:ext>
            </p:extLst>
          </p:nvPr>
        </p:nvGraphicFramePr>
        <p:xfrm>
          <a:off x="468313" y="1543050"/>
          <a:ext cx="11266480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8310">
                  <a:extLst>
                    <a:ext uri="{9D8B030D-6E8A-4147-A177-3AD203B41FA5}">
                      <a16:colId xmlns:a16="http://schemas.microsoft.com/office/drawing/2014/main" val="3688381607"/>
                    </a:ext>
                  </a:extLst>
                </a:gridCol>
                <a:gridCol w="1408310">
                  <a:extLst>
                    <a:ext uri="{9D8B030D-6E8A-4147-A177-3AD203B41FA5}">
                      <a16:colId xmlns:a16="http://schemas.microsoft.com/office/drawing/2014/main" val="4088979612"/>
                    </a:ext>
                  </a:extLst>
                </a:gridCol>
                <a:gridCol w="1408310">
                  <a:extLst>
                    <a:ext uri="{9D8B030D-6E8A-4147-A177-3AD203B41FA5}">
                      <a16:colId xmlns:a16="http://schemas.microsoft.com/office/drawing/2014/main" val="74721474"/>
                    </a:ext>
                  </a:extLst>
                </a:gridCol>
                <a:gridCol w="1408310">
                  <a:extLst>
                    <a:ext uri="{9D8B030D-6E8A-4147-A177-3AD203B41FA5}">
                      <a16:colId xmlns:a16="http://schemas.microsoft.com/office/drawing/2014/main" val="566869555"/>
                    </a:ext>
                  </a:extLst>
                </a:gridCol>
                <a:gridCol w="1408310">
                  <a:extLst>
                    <a:ext uri="{9D8B030D-6E8A-4147-A177-3AD203B41FA5}">
                      <a16:colId xmlns:a16="http://schemas.microsoft.com/office/drawing/2014/main" val="4285710447"/>
                    </a:ext>
                  </a:extLst>
                </a:gridCol>
                <a:gridCol w="1408310">
                  <a:extLst>
                    <a:ext uri="{9D8B030D-6E8A-4147-A177-3AD203B41FA5}">
                      <a16:colId xmlns:a16="http://schemas.microsoft.com/office/drawing/2014/main" val="725806012"/>
                    </a:ext>
                  </a:extLst>
                </a:gridCol>
                <a:gridCol w="1408310">
                  <a:extLst>
                    <a:ext uri="{9D8B030D-6E8A-4147-A177-3AD203B41FA5}">
                      <a16:colId xmlns:a16="http://schemas.microsoft.com/office/drawing/2014/main" val="1656308858"/>
                    </a:ext>
                  </a:extLst>
                </a:gridCol>
                <a:gridCol w="1408310">
                  <a:extLst>
                    <a:ext uri="{9D8B030D-6E8A-4147-A177-3AD203B41FA5}">
                      <a16:colId xmlns:a16="http://schemas.microsoft.com/office/drawing/2014/main" val="36897253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Subject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Subject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Subject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Subject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Subject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Subject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Subject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Subject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56979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1869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1869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1869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1869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1869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1869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1869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1869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92555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$150,000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$150,000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$150,000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$150,000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$150,000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$150,000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$150,000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$150,000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09209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100 acres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100 acres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100 acres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100 acres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100 acres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100 acres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100 acres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100 acres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06487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$50,000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92219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16180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95692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91427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88606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7081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11883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3764856"/>
                  </a:ext>
                </a:extLst>
              </a:tr>
            </a:tbl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F87F7167-3AC3-B360-4838-FD7C0AF1E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Title, </a:t>
            </a:r>
            <a:r>
              <a:rPr lang="en-US" dirty="0" err="1"/>
              <a:t>Acumin</a:t>
            </a:r>
            <a:r>
              <a:rPr lang="en-US" dirty="0"/>
              <a:t> Pro Cond Italic 43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4DBCAE-56B3-0632-B282-151148F7C95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Subhead, </a:t>
            </a:r>
            <a:r>
              <a:rPr lang="en-US" dirty="0" err="1"/>
              <a:t>Acumin</a:t>
            </a:r>
            <a:r>
              <a:rPr lang="en-US" dirty="0"/>
              <a:t> Pro Cond 22</a:t>
            </a:r>
          </a:p>
        </p:txBody>
      </p:sp>
    </p:spTree>
    <p:extLst>
      <p:ext uri="{BB962C8B-B14F-4D97-AF65-F5344CB8AC3E}">
        <p14:creationId xmlns:p14="http://schemas.microsoft.com/office/powerpoint/2010/main" val="4121513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C46D9080-314E-BC5C-9635-72825344A010}"/>
              </a:ext>
            </a:extLst>
          </p:cNvPr>
          <p:cNvGraphicFramePr>
            <a:graphicFrameLocks noGrp="1"/>
          </p:cNvGraphicFramePr>
          <p:nvPr>
            <p:ph idx="14"/>
            <p:extLst>
              <p:ext uri="{D42A27DB-BD31-4B8C-83A1-F6EECF244321}">
                <p14:modId xmlns:p14="http://schemas.microsoft.com/office/powerpoint/2010/main" val="1415147455"/>
              </p:ext>
            </p:extLst>
          </p:nvPr>
        </p:nvGraphicFramePr>
        <p:xfrm>
          <a:off x="468313" y="1543050"/>
          <a:ext cx="11266487" cy="4454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CB1D0BE4-6CAA-F38A-DB99-AF9E17671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Title, </a:t>
            </a:r>
            <a:r>
              <a:rPr lang="en-US" dirty="0" err="1"/>
              <a:t>Acumin</a:t>
            </a:r>
            <a:r>
              <a:rPr lang="en-US" dirty="0"/>
              <a:t> Pro Cond Italic 43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AFF639-1778-E4AC-5DE3-C904C075B59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Subhead, </a:t>
            </a:r>
            <a:r>
              <a:rPr lang="en-US" dirty="0" err="1"/>
              <a:t>Acumin</a:t>
            </a:r>
            <a:r>
              <a:rPr lang="en-US" dirty="0"/>
              <a:t> Pro Cond 22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CCB1B02-A5FC-CC5A-8CE6-C9852EE4024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6018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48646-D99A-2E2C-7041-4D850906B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Title, </a:t>
            </a:r>
            <a:r>
              <a:rPr lang="en-US" dirty="0" err="1"/>
              <a:t>Acumin</a:t>
            </a:r>
            <a:r>
              <a:rPr lang="en-US" dirty="0"/>
              <a:t> Pro Cond Italic 43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C71309-395E-76AF-4D78-7A564D423638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r>
              <a:rPr lang="en-US" dirty="0"/>
              <a:t>Body copy goes here.</a:t>
            </a:r>
          </a:p>
          <a:p>
            <a:r>
              <a:rPr lang="en-US" dirty="0"/>
              <a:t>Add another fact.</a:t>
            </a:r>
          </a:p>
          <a:p>
            <a:r>
              <a:rPr lang="en-US" dirty="0" err="1"/>
              <a:t>Acumin</a:t>
            </a:r>
            <a:r>
              <a:rPr lang="en-US" dirty="0"/>
              <a:t> Pro 20.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337C324-E6D5-575F-6C50-8271A1C6028E}"/>
              </a:ext>
            </a:extLst>
          </p:cNvPr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r>
              <a:rPr lang="en-US" dirty="0"/>
              <a:t>Body copy goes here.</a:t>
            </a:r>
          </a:p>
          <a:p>
            <a:r>
              <a:rPr lang="en-US" dirty="0"/>
              <a:t>Add another fact.</a:t>
            </a:r>
          </a:p>
          <a:p>
            <a:r>
              <a:rPr lang="en-US" dirty="0" err="1"/>
              <a:t>Acumin</a:t>
            </a:r>
            <a:r>
              <a:rPr lang="en-US" dirty="0"/>
              <a:t> Pro 20.</a:t>
            </a:r>
          </a:p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29418E-CDA8-1676-CF98-F05230396FA7}"/>
              </a:ext>
            </a:extLst>
          </p:cNvPr>
          <p:cNvSpPr>
            <a:spLocks noGrp="1"/>
          </p:cNvSpPr>
          <p:nvPr>
            <p:ph idx="18"/>
          </p:nvPr>
        </p:nvSpPr>
        <p:spPr/>
        <p:txBody>
          <a:bodyPr/>
          <a:lstStyle/>
          <a:p>
            <a:r>
              <a:rPr lang="en-US" dirty="0"/>
              <a:t>Body copy goes here.</a:t>
            </a:r>
          </a:p>
          <a:p>
            <a:r>
              <a:rPr lang="en-US" dirty="0"/>
              <a:t>Add another fact.</a:t>
            </a:r>
          </a:p>
          <a:p>
            <a:r>
              <a:rPr lang="en-US" dirty="0" err="1"/>
              <a:t>Acumin</a:t>
            </a:r>
            <a:r>
              <a:rPr lang="en-US" dirty="0"/>
              <a:t> Pro 20.</a:t>
            </a:r>
          </a:p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060E483-DE0F-0A11-EFD8-25E37949DE7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Subhead, </a:t>
            </a:r>
            <a:r>
              <a:rPr lang="en-US" dirty="0" err="1"/>
              <a:t>Acumin</a:t>
            </a:r>
            <a:r>
              <a:rPr lang="en-US" dirty="0"/>
              <a:t> Pro Cond 22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8070CC2-9950-48B4-1BEF-D416720C68AD}"/>
              </a:ext>
            </a:extLst>
          </p:cNvPr>
          <p:cNvCxnSpPr/>
          <p:nvPr/>
        </p:nvCxnSpPr>
        <p:spPr>
          <a:xfrm>
            <a:off x="4142342" y="1543322"/>
            <a:ext cx="0" cy="4390337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F71C10A-C62F-B269-069E-06F72BF20A6E}"/>
              </a:ext>
            </a:extLst>
          </p:cNvPr>
          <p:cNvCxnSpPr/>
          <p:nvPr/>
        </p:nvCxnSpPr>
        <p:spPr>
          <a:xfrm>
            <a:off x="8029460" y="1543322"/>
            <a:ext cx="0" cy="4390337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D27D72-ECC8-F273-080F-2609C91DE4E8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5919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B915317A-7B69-118B-A391-41D62E177524}"/>
              </a:ext>
            </a:extLst>
          </p:cNvPr>
          <p:cNvGraphicFramePr>
            <a:graphicFrameLocks noGrp="1"/>
          </p:cNvGraphicFramePr>
          <p:nvPr>
            <p:ph idx="14"/>
            <p:extLst>
              <p:ext uri="{D42A27DB-BD31-4B8C-83A1-F6EECF244321}">
                <p14:modId xmlns:p14="http://schemas.microsoft.com/office/powerpoint/2010/main" val="2724333405"/>
              </p:ext>
            </p:extLst>
          </p:nvPr>
        </p:nvGraphicFramePr>
        <p:xfrm>
          <a:off x="468313" y="1543049"/>
          <a:ext cx="11266485" cy="2551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3297">
                  <a:extLst>
                    <a:ext uri="{9D8B030D-6E8A-4147-A177-3AD203B41FA5}">
                      <a16:colId xmlns:a16="http://schemas.microsoft.com/office/drawing/2014/main" val="2197644577"/>
                    </a:ext>
                  </a:extLst>
                </a:gridCol>
                <a:gridCol w="2253297">
                  <a:extLst>
                    <a:ext uri="{9D8B030D-6E8A-4147-A177-3AD203B41FA5}">
                      <a16:colId xmlns:a16="http://schemas.microsoft.com/office/drawing/2014/main" val="1525852292"/>
                    </a:ext>
                  </a:extLst>
                </a:gridCol>
                <a:gridCol w="2253297">
                  <a:extLst>
                    <a:ext uri="{9D8B030D-6E8A-4147-A177-3AD203B41FA5}">
                      <a16:colId xmlns:a16="http://schemas.microsoft.com/office/drawing/2014/main" val="401346082"/>
                    </a:ext>
                  </a:extLst>
                </a:gridCol>
                <a:gridCol w="2253297">
                  <a:extLst>
                    <a:ext uri="{9D8B030D-6E8A-4147-A177-3AD203B41FA5}">
                      <a16:colId xmlns:a16="http://schemas.microsoft.com/office/drawing/2014/main" val="98337987"/>
                    </a:ext>
                  </a:extLst>
                </a:gridCol>
                <a:gridCol w="2253297">
                  <a:extLst>
                    <a:ext uri="{9D8B030D-6E8A-4147-A177-3AD203B41FA5}">
                      <a16:colId xmlns:a16="http://schemas.microsoft.com/office/drawing/2014/main" val="2832372916"/>
                    </a:ext>
                  </a:extLst>
                </a:gridCol>
              </a:tblGrid>
              <a:tr h="412751">
                <a:tc>
                  <a:txBody>
                    <a:bodyPr/>
                    <a:lstStyle/>
                    <a:p>
                      <a:pPr algn="ctr" fontAlgn="ctr"/>
                      <a:r>
                        <a:rPr lang="en-US" dirty="0">
                          <a:latin typeface="Acumin Pro" panose="020B0504020202020204" pitchFamily="34" charset="77"/>
                        </a:rPr>
                        <a:t>Heading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dirty="0">
                          <a:latin typeface="Acumin Pro" panose="020B0504020202020204" pitchFamily="34" charset="77"/>
                        </a:rPr>
                        <a:t>Heading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dirty="0">
                          <a:latin typeface="Acumin Pro" panose="020B0504020202020204" pitchFamily="34" charset="77"/>
                        </a:rPr>
                        <a:t>Heading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dirty="0">
                          <a:latin typeface="Acumin Pro" panose="020B0504020202020204" pitchFamily="34" charset="77"/>
                        </a:rPr>
                        <a:t>Heading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dirty="0">
                          <a:latin typeface="Acumin Pro" panose="020B0504020202020204" pitchFamily="34" charset="77"/>
                        </a:rPr>
                        <a:t>Heading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1566725"/>
                  </a:ext>
                </a:extLst>
              </a:tr>
              <a:tr h="21384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cumin Pro" panose="020B0504020202020204" pitchFamily="34" charset="77"/>
                        </a:rPr>
                        <a:t>Body copy goes here in paragraph form. </a:t>
                      </a:r>
                      <a:r>
                        <a:rPr lang="en-US" sz="1400" dirty="0" err="1">
                          <a:latin typeface="Acumin Pro" panose="020B0504020202020204" pitchFamily="34" charset="77"/>
                        </a:rPr>
                        <a:t>Acumin</a:t>
                      </a:r>
                      <a:r>
                        <a:rPr lang="en-US" sz="1400" dirty="0">
                          <a:latin typeface="Acumin Pro" panose="020B0504020202020204" pitchFamily="34" charset="77"/>
                        </a:rPr>
                        <a:t> Pro 14 point font.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cumin Pro" panose="020B0504020202020204" pitchFamily="34" charset="77"/>
                        </a:rPr>
                        <a:t>Body copy goes here in paragraph form. </a:t>
                      </a:r>
                      <a:r>
                        <a:rPr lang="en-US" sz="1400" dirty="0" err="1">
                          <a:latin typeface="Acumin Pro" panose="020B0504020202020204" pitchFamily="34" charset="77"/>
                        </a:rPr>
                        <a:t>Acumin</a:t>
                      </a:r>
                      <a:r>
                        <a:rPr lang="en-US" sz="1400" dirty="0">
                          <a:latin typeface="Acumin Pro" panose="020B0504020202020204" pitchFamily="34" charset="77"/>
                        </a:rPr>
                        <a:t> Pro 14 point font.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cumin Pro" panose="020B0504020202020204" pitchFamily="34" charset="77"/>
                        </a:rPr>
                        <a:t>Body copy goes here in paragraph form. </a:t>
                      </a:r>
                      <a:r>
                        <a:rPr lang="en-US" sz="1400" dirty="0" err="1">
                          <a:latin typeface="Acumin Pro" panose="020B0504020202020204" pitchFamily="34" charset="77"/>
                        </a:rPr>
                        <a:t>Acumin</a:t>
                      </a:r>
                      <a:r>
                        <a:rPr lang="en-US" sz="1400" dirty="0">
                          <a:latin typeface="Acumin Pro" panose="020B0504020202020204" pitchFamily="34" charset="77"/>
                        </a:rPr>
                        <a:t> Pro 14 point font.</a:t>
                      </a:r>
                    </a:p>
                  </a:txBody>
                  <a:tcPr>
                    <a:solidFill>
                      <a:schemeClr val="accent4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cumin Pro" panose="020B0504020202020204" pitchFamily="34" charset="77"/>
                        </a:rPr>
                        <a:t>Body copy goes here in paragraph form. </a:t>
                      </a:r>
                      <a:r>
                        <a:rPr lang="en-US" sz="1400" dirty="0" err="1">
                          <a:latin typeface="Acumin Pro" panose="020B0504020202020204" pitchFamily="34" charset="77"/>
                        </a:rPr>
                        <a:t>Acumin</a:t>
                      </a:r>
                      <a:r>
                        <a:rPr lang="en-US" sz="1400" dirty="0">
                          <a:latin typeface="Acumin Pro" panose="020B0504020202020204" pitchFamily="34" charset="77"/>
                        </a:rPr>
                        <a:t> Pro 14 point font.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cumin Pro" panose="020B0504020202020204" pitchFamily="34" charset="77"/>
                        </a:rPr>
                        <a:t>Body copy goes here in paragraph form. </a:t>
                      </a:r>
                      <a:r>
                        <a:rPr lang="en-US" sz="1400" dirty="0" err="1">
                          <a:latin typeface="Acumin Pro" panose="020B0504020202020204" pitchFamily="34" charset="77"/>
                        </a:rPr>
                        <a:t>Acumin</a:t>
                      </a:r>
                      <a:r>
                        <a:rPr lang="en-US" sz="1400" dirty="0">
                          <a:latin typeface="Acumin Pro" panose="020B0504020202020204" pitchFamily="34" charset="77"/>
                        </a:rPr>
                        <a:t> Pro 14 point font.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0453734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0ACF388E-9250-8567-44A4-94D465A16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Title, </a:t>
            </a:r>
            <a:r>
              <a:rPr lang="en-US" dirty="0" err="1"/>
              <a:t>Acumin</a:t>
            </a:r>
            <a:r>
              <a:rPr lang="en-US" dirty="0"/>
              <a:t> Pro Cond Italic 43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DEBAAD-2017-90E8-1A07-CEE9CA29E5A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Subtitle, </a:t>
            </a:r>
            <a:r>
              <a:rPr lang="en-US" dirty="0" err="1"/>
              <a:t>Acumin</a:t>
            </a:r>
            <a:r>
              <a:rPr lang="en-US" dirty="0"/>
              <a:t> Pro Cond 22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BCCE57D-F439-AA26-B347-AA6E95C9B62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581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FA3C04D-3CF2-ADA8-BC6C-BC887867F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Title, </a:t>
            </a:r>
            <a:r>
              <a:rPr lang="en-US" dirty="0" err="1"/>
              <a:t>Acumin</a:t>
            </a:r>
            <a:r>
              <a:rPr lang="en-US" dirty="0"/>
              <a:t> Pro Cond Italic 43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CC9899-5DB8-B660-8C04-F94C76B848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Heading, </a:t>
            </a:r>
            <a:r>
              <a:rPr lang="en-US" dirty="0" err="1"/>
              <a:t>Acumin</a:t>
            </a:r>
            <a:r>
              <a:rPr lang="en-US" dirty="0"/>
              <a:t> 12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AD8898-8C2A-8F6F-D812-4130B29DB7EF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 dirty="0"/>
              <a:t>Heading, </a:t>
            </a:r>
            <a:r>
              <a:rPr lang="en-US" dirty="0" err="1"/>
              <a:t>Acumin</a:t>
            </a:r>
            <a:r>
              <a:rPr lang="en-US" dirty="0"/>
              <a:t> 12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627EF76-7BA6-8880-C46F-23FB6BA3339D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n-US" dirty="0"/>
              <a:t>Heading, </a:t>
            </a:r>
            <a:r>
              <a:rPr lang="en-US" dirty="0" err="1"/>
              <a:t>Acumin</a:t>
            </a:r>
            <a:r>
              <a:rPr lang="en-US" dirty="0"/>
              <a:t> 12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B86BF28-3A16-E34E-996D-59C852E55D29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dirty="0"/>
              <a:t>Heading, </a:t>
            </a:r>
            <a:r>
              <a:rPr lang="en-US" dirty="0" err="1"/>
              <a:t>Acumin</a:t>
            </a:r>
            <a:r>
              <a:rPr lang="en-US" dirty="0"/>
              <a:t> 12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11D83C2-B875-28B6-FCA9-62208990C669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US" dirty="0"/>
              <a:t>Heading, </a:t>
            </a:r>
            <a:r>
              <a:rPr lang="en-US" dirty="0" err="1"/>
              <a:t>Acumin</a:t>
            </a:r>
            <a:r>
              <a:rPr lang="en-US" dirty="0"/>
              <a:t> 12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9DA75FE-D964-15B0-C086-E9F2E4E69D2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Body copy goes here in paragraph form. </a:t>
            </a:r>
            <a:r>
              <a:rPr lang="en-US" dirty="0" err="1"/>
              <a:t>Acumin</a:t>
            </a:r>
            <a:r>
              <a:rPr lang="en-US" dirty="0"/>
              <a:t> Pro 12.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BD10ECB-1E5F-D93D-9381-B88FC9D8ED96}"/>
              </a:ext>
            </a:extLst>
          </p:cNvPr>
          <p:cNvSpPr>
            <a:spLocks noGrp="1"/>
          </p:cNvSpPr>
          <p:nvPr>
            <p:ph type="body" sz="half" idx="32"/>
          </p:nvPr>
        </p:nvSpPr>
        <p:spPr/>
        <p:txBody>
          <a:bodyPr/>
          <a:lstStyle/>
          <a:p>
            <a:r>
              <a:rPr lang="en-US" dirty="0"/>
              <a:t>Body copy goes here in paragraph form. </a:t>
            </a:r>
            <a:r>
              <a:rPr lang="en-US" dirty="0" err="1"/>
              <a:t>Acumin</a:t>
            </a:r>
            <a:r>
              <a:rPr lang="en-US" dirty="0"/>
              <a:t> Pro 12.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2054546-55FD-9986-FED0-892A57BB4A32}"/>
              </a:ext>
            </a:extLst>
          </p:cNvPr>
          <p:cNvSpPr>
            <a:spLocks noGrp="1"/>
          </p:cNvSpPr>
          <p:nvPr>
            <p:ph type="body" sz="half" idx="33"/>
          </p:nvPr>
        </p:nvSpPr>
        <p:spPr/>
        <p:txBody>
          <a:bodyPr/>
          <a:lstStyle/>
          <a:p>
            <a:r>
              <a:rPr lang="en-US" dirty="0"/>
              <a:t>Body copy goes here in paragraph form. </a:t>
            </a:r>
            <a:r>
              <a:rPr lang="en-US" dirty="0" err="1"/>
              <a:t>Acumin</a:t>
            </a:r>
            <a:r>
              <a:rPr lang="en-US" dirty="0"/>
              <a:t> Pro 12.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085EBF8-CE37-5860-8955-32FF12E9619E}"/>
              </a:ext>
            </a:extLst>
          </p:cNvPr>
          <p:cNvSpPr>
            <a:spLocks noGrp="1"/>
          </p:cNvSpPr>
          <p:nvPr>
            <p:ph type="body" sz="half" idx="34"/>
          </p:nvPr>
        </p:nvSpPr>
        <p:spPr/>
        <p:txBody>
          <a:bodyPr/>
          <a:lstStyle/>
          <a:p>
            <a:r>
              <a:rPr lang="en-US" dirty="0"/>
              <a:t>Body copy goes here in paragraph form. </a:t>
            </a:r>
            <a:r>
              <a:rPr lang="en-US" dirty="0" err="1"/>
              <a:t>Acumin</a:t>
            </a:r>
            <a:r>
              <a:rPr lang="en-US" dirty="0"/>
              <a:t> Pro 12.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9416DD0-FC9B-A842-A135-1A2D441C1F13}"/>
              </a:ext>
            </a:extLst>
          </p:cNvPr>
          <p:cNvSpPr>
            <a:spLocks noGrp="1"/>
          </p:cNvSpPr>
          <p:nvPr>
            <p:ph type="body" sz="half" idx="35"/>
          </p:nvPr>
        </p:nvSpPr>
        <p:spPr/>
        <p:txBody>
          <a:bodyPr/>
          <a:lstStyle/>
          <a:p>
            <a:r>
              <a:rPr lang="en-US" dirty="0"/>
              <a:t>Body copy goes here in paragraph form. </a:t>
            </a:r>
            <a:r>
              <a:rPr lang="en-US" dirty="0" err="1"/>
              <a:t>Acumin</a:t>
            </a:r>
            <a:r>
              <a:rPr lang="en-US" dirty="0"/>
              <a:t> Pro 12.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0EEA56D8-A24B-A220-0CBD-527447CCFFB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Subhead, </a:t>
            </a:r>
            <a:r>
              <a:rPr lang="en-US" dirty="0" err="1"/>
              <a:t>Acumin</a:t>
            </a:r>
            <a:r>
              <a:rPr lang="en-US" dirty="0"/>
              <a:t> Pro Cond 22</a:t>
            </a:r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4E755B7D-A1D5-5188-9162-64FD6A01830D}"/>
              </a:ext>
            </a:extLst>
          </p:cNvPr>
          <p:cNvSpPr>
            <a:spLocks noGrp="1"/>
          </p:cNvSpPr>
          <p:nvPr>
            <p:ph type="ftr" sz="quarter" idx="36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2187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EFFFF"/>
      </a:lt1>
      <a:dk2>
        <a:srgbClr val="55585F"/>
      </a:dk2>
      <a:lt2>
        <a:srgbClr val="CECACB"/>
      </a:lt2>
      <a:accent1>
        <a:srgbClr val="CFB891"/>
      </a:accent1>
      <a:accent2>
        <a:srgbClr val="555960"/>
      </a:accent2>
      <a:accent3>
        <a:srgbClr val="8D6F3D"/>
      </a:accent3>
      <a:accent4>
        <a:srgbClr val="FFFFFF"/>
      </a:accent4>
      <a:accent5>
        <a:srgbClr val="DAAA00"/>
      </a:accent5>
      <a:accent6>
        <a:srgbClr val="9D9694"/>
      </a:accent6>
      <a:hlink>
        <a:srgbClr val="000000"/>
      </a:hlink>
      <a:folHlink>
        <a:srgbClr val="FEFFFF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Master Template.potx" id="{7A2887B6-AF1A-E24D-8E9D-870BBF53B331}" vid="{56A60E50-7EF6-C244-B1D3-2D887417ED9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4E202481DC1CB46AA011D949D311478" ma:contentTypeVersion="13" ma:contentTypeDescription="Create a new document." ma:contentTypeScope="" ma:versionID="309c718596e4092f54ce9aa93358bb8d">
  <xsd:schema xmlns:xsd="http://www.w3.org/2001/XMLSchema" xmlns:xs="http://www.w3.org/2001/XMLSchema" xmlns:p="http://schemas.microsoft.com/office/2006/metadata/properties" xmlns:ns2="37af3f4b-4b66-46f9-8456-831d9bc3e737" xmlns:ns3="d6656b4d-3fa0-4709-acfb-d5e813445d1e" targetNamespace="http://schemas.microsoft.com/office/2006/metadata/properties" ma:root="true" ma:fieldsID="0c34f3e70276db9d2471c2526b8de3df" ns2:_="" ns3:_="">
    <xsd:import namespace="37af3f4b-4b66-46f9-8456-831d9bc3e737"/>
    <xsd:import namespace="d6656b4d-3fa0-4709-acfb-d5e813445d1e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af3f4b-4b66-46f9-8456-831d9bc3e737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8e9e90a8-b24c-4be7-8760-a88b2cd47eb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656b4d-3fa0-4709-acfb-d5e813445d1e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4ebcf308-42de-4d63-b51a-b2360cc04078}" ma:internalName="TaxCatchAll" ma:showField="CatchAllData" ma:web="d6656b4d-3fa0-4709-acfb-d5e813445d1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d6656b4d-3fa0-4709-acfb-d5e813445d1e">
      <UserInfo>
        <DisplayName>Schott, Thomas H.</DisplayName>
        <AccountId>17</AccountId>
        <AccountType/>
      </UserInfo>
      <UserInfo>
        <DisplayName>Sarault, Olivia M</DisplayName>
        <AccountId>29</AccountId>
        <AccountType/>
      </UserInfo>
      <UserInfo>
        <DisplayName>Hiller, Kelly R</DisplayName>
        <AccountId>98</AccountId>
        <AccountType/>
      </UserInfo>
      <UserInfo>
        <DisplayName>Eddy, Abigail Ellen</DisplayName>
        <AccountId>46</AccountId>
        <AccountType/>
      </UserInfo>
      <UserInfo>
        <DisplayName>Gu, Yu Rain</DisplayName>
        <AccountId>77</AccountId>
        <AccountType/>
      </UserInfo>
      <UserInfo>
        <DisplayName>Reese, Kristy S</DisplayName>
        <AccountId>26</AccountId>
        <AccountType/>
      </UserInfo>
    </SharedWithUsers>
    <lcf76f155ced4ddcb4097134ff3c332f xmlns="37af3f4b-4b66-46f9-8456-831d9bc3e737">
      <Terms xmlns="http://schemas.microsoft.com/office/infopath/2007/PartnerControls"/>
    </lcf76f155ced4ddcb4097134ff3c332f>
    <TaxCatchAll xmlns="d6656b4d-3fa0-4709-acfb-d5e813445d1e" xsi:nil="true"/>
  </documentManagement>
</p:properties>
</file>

<file path=customXml/itemProps1.xml><?xml version="1.0" encoding="utf-8"?>
<ds:datastoreItem xmlns:ds="http://schemas.openxmlformats.org/officeDocument/2006/customXml" ds:itemID="{F5B64EEB-1B4A-4920-AA44-E234D7D487D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4D795B0-FAA0-424A-9B96-7691ED1EF2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7af3f4b-4b66-46f9-8456-831d9bc3e737"/>
    <ds:schemaRef ds:uri="d6656b4d-3fa0-4709-acfb-d5e813445d1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1DE0D6C-581B-4814-98E7-EF172D5D46A1}">
  <ds:schemaRefs>
    <ds:schemaRef ds:uri="http://schemas.microsoft.com/office/2006/documentManagement/types"/>
    <ds:schemaRef ds:uri="37af3f4b-4b66-46f9-8456-831d9bc3e737"/>
    <ds:schemaRef ds:uri="http://schemas.openxmlformats.org/package/2006/metadata/core-properties"/>
    <ds:schemaRef ds:uri="http://purl.org/dc/terms/"/>
    <ds:schemaRef ds:uri="http://purl.org/dc/elements/1.1/"/>
    <ds:schemaRef ds:uri="http://www.w3.org/XML/1998/namespace"/>
    <ds:schemaRef ds:uri="http://schemas.microsoft.com/office/infopath/2007/PartnerControls"/>
    <ds:schemaRef ds:uri="d6656b4d-3fa0-4709-acfb-d5e813445d1e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7991</TotalTime>
  <Words>557</Words>
  <Application>Microsoft Macintosh PowerPoint</Application>
  <PresentationFormat>Widescreen</PresentationFormat>
  <Paragraphs>121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Calibri Light</vt:lpstr>
      <vt:lpstr>Acumin Pro</vt:lpstr>
      <vt:lpstr>Acumin Pro Condensed Semibold</vt:lpstr>
      <vt:lpstr>Acumin Pro Semibold</vt:lpstr>
      <vt:lpstr>Franklin Gothic Medium Cond</vt:lpstr>
      <vt:lpstr>Franklin Gothic Medium</vt:lpstr>
      <vt:lpstr>Franklin Gothic Book</vt:lpstr>
      <vt:lpstr>Calibri</vt:lpstr>
      <vt:lpstr>Wingdings</vt:lpstr>
      <vt:lpstr>Arial</vt:lpstr>
      <vt:lpstr>Acumin Pro Medium</vt:lpstr>
      <vt:lpstr>Office Theme</vt:lpstr>
      <vt:lpstr>Title, Acumin Pro Cond Italic 54</vt:lpstr>
      <vt:lpstr>Title, Acumin Pro Cond Italic 43</vt:lpstr>
      <vt:lpstr>Title, Acumin Pro Cond Italic 43</vt:lpstr>
      <vt:lpstr>Title, Acumin Pro Cond Italic 43</vt:lpstr>
      <vt:lpstr>Title, Acumin Pro Cond Italic 43</vt:lpstr>
      <vt:lpstr>Title, Acumin Pro Cond Italic 43</vt:lpstr>
      <vt:lpstr>Title, Acumin Pro Cond Italic 43</vt:lpstr>
      <vt:lpstr>Title, Acumin Pro Cond Italic 43</vt:lpstr>
      <vt:lpstr>Title, Acumin Pro Cond Italic 43</vt:lpstr>
      <vt:lpstr>Title, Acumin Pro Cond Italic 43</vt:lpstr>
      <vt:lpstr>Thank You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Ramona McCarthy</dc:creator>
  <cp:lastModifiedBy>Theobald, Katelynn J</cp:lastModifiedBy>
  <cp:revision>34</cp:revision>
  <dcterms:created xsi:type="dcterms:W3CDTF">2023-02-16T02:16:06Z</dcterms:created>
  <dcterms:modified xsi:type="dcterms:W3CDTF">2023-06-26T18:10:10Z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044bd30-2ed7-4c9d-9d12-46200872a97b_Enabled">
    <vt:lpwstr>true</vt:lpwstr>
  </property>
  <property fmtid="{D5CDD505-2E9C-101B-9397-08002B2CF9AE}" pid="3" name="MSIP_Label_4044bd30-2ed7-4c9d-9d12-46200872a97b_SetDate">
    <vt:lpwstr>2023-02-20T19:00:53Z</vt:lpwstr>
  </property>
  <property fmtid="{D5CDD505-2E9C-101B-9397-08002B2CF9AE}" pid="4" name="MSIP_Label_4044bd30-2ed7-4c9d-9d12-46200872a97b_Method">
    <vt:lpwstr>Standard</vt:lpwstr>
  </property>
  <property fmtid="{D5CDD505-2E9C-101B-9397-08002B2CF9AE}" pid="5" name="MSIP_Label_4044bd30-2ed7-4c9d-9d12-46200872a97b_Name">
    <vt:lpwstr>defa4170-0d19-0005-0004-bc88714345d2</vt:lpwstr>
  </property>
  <property fmtid="{D5CDD505-2E9C-101B-9397-08002B2CF9AE}" pid="6" name="MSIP_Label_4044bd30-2ed7-4c9d-9d12-46200872a97b_SiteId">
    <vt:lpwstr>4130bd39-7c53-419c-b1e5-8758d6d63f21</vt:lpwstr>
  </property>
  <property fmtid="{D5CDD505-2E9C-101B-9397-08002B2CF9AE}" pid="7" name="MSIP_Label_4044bd30-2ed7-4c9d-9d12-46200872a97b_ActionId">
    <vt:lpwstr>b33bf962-ed92-4dd9-bc75-9825fb79b2e3</vt:lpwstr>
  </property>
  <property fmtid="{D5CDD505-2E9C-101B-9397-08002B2CF9AE}" pid="8" name="MSIP_Label_4044bd30-2ed7-4c9d-9d12-46200872a97b_ContentBits">
    <vt:lpwstr>0</vt:lpwstr>
  </property>
  <property fmtid="{D5CDD505-2E9C-101B-9397-08002B2CF9AE}" pid="9" name="ContentTypeId">
    <vt:lpwstr>0x01010054E202481DC1CB46AA011D949D311478</vt:lpwstr>
  </property>
  <property fmtid="{D5CDD505-2E9C-101B-9397-08002B2CF9AE}" pid="10" name="MediaServiceImageTags">
    <vt:lpwstr/>
  </property>
</Properties>
</file>