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7"/>
  </p:notesMasterIdLst>
  <p:sldIdLst>
    <p:sldId id="267" r:id="rId5"/>
    <p:sldId id="294" r:id="rId6"/>
    <p:sldId id="281" r:id="rId7"/>
    <p:sldId id="284" r:id="rId8"/>
    <p:sldId id="282" r:id="rId9"/>
    <p:sldId id="285" r:id="rId10"/>
    <p:sldId id="286" r:id="rId11"/>
    <p:sldId id="290" r:id="rId12"/>
    <p:sldId id="287" r:id="rId13"/>
    <p:sldId id="288" r:id="rId14"/>
    <p:sldId id="277" r:id="rId15"/>
    <p:sldId id="292" r:id="rId16"/>
  </p:sldIdLst>
  <p:sldSz cx="12192000" cy="6858000"/>
  <p:notesSz cx="6858000" cy="9144000"/>
  <p:embeddedFontLst>
    <p:embeddedFont>
      <p:font typeface="Acumin Pro" panose="020B0504020202020204" pitchFamily="34" charset="77"/>
      <p:regular r:id="rId18"/>
      <p:bold r:id="rId19"/>
      <p:italic r:id="rId20"/>
      <p:boldItalic r:id="rId21"/>
    </p:embeddedFont>
    <p:embeddedFont>
      <p:font typeface="Acumin Pro Condensed Semibold" panose="020B0506020202020204" pitchFamily="34" charset="77"/>
      <p:regular r:id="rId22"/>
      <p:bold r:id="rId23"/>
      <p:italic r:id="rId24"/>
      <p:boldItalic r:id="rId25"/>
    </p:embeddedFont>
    <p:embeddedFont>
      <p:font typeface="Acumin Pro Medium" panose="020B0504020202020204" pitchFamily="34" charset="77"/>
      <p:regular r:id="rId26"/>
      <p:italic r:id="rId27"/>
    </p:embeddedFont>
    <p:embeddedFont>
      <p:font typeface="Acumin Pro Semibold" panose="020B0504020202020204" pitchFamily="34" charset="77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Franklin Gothic Book" panose="020B0503020102020204" pitchFamily="34" charset="0"/>
      <p:regular r:id="rId36"/>
      <p:italic r:id="rId37"/>
    </p:embeddedFont>
    <p:embeddedFont>
      <p:font typeface="Franklin Gothic Medium" panose="020B0603020102020204" pitchFamily="34" charset="0"/>
      <p:regular r:id="rId38"/>
      <p:italic r:id="rId39"/>
    </p:embeddedFont>
    <p:embeddedFont>
      <p:font typeface="Franklin Gothic Medium Cond" panose="020B0606030402020204" pitchFamily="34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2"/>
    <p:restoredTop sz="94692"/>
  </p:normalViewPr>
  <p:slideViewPr>
    <p:cSldViewPr snapToGrid="0">
      <p:cViewPr varScale="1">
        <p:scale>
          <a:sx n="92" d="100"/>
          <a:sy n="92" d="100"/>
        </p:scale>
        <p:origin x="192" y="1496"/>
      </p:cViewPr>
      <p:guideLst>
        <p:guide orient="horz" pos="1080"/>
        <p:guide pos="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viewProps" Target="viewProps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20" Type="http://schemas.openxmlformats.org/officeDocument/2006/relationships/font" Target="fonts/font3.fntdata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B3-EE47-95DE-C97C989334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B3-EE47-95DE-C97C989334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B3-EE47-95DE-C97C98933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4045328"/>
        <c:axId val="574310272"/>
      </c:barChart>
      <c:catAx>
        <c:axId val="57404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310272"/>
        <c:crosses val="autoZero"/>
        <c:auto val="1"/>
        <c:lblAlgn val="ctr"/>
        <c:lblOffset val="100"/>
        <c:noMultiLvlLbl val="0"/>
      </c:catAx>
      <c:valAx>
        <c:axId val="57431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04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6/26/23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5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9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2005070"/>
            <a:ext cx="7763458" cy="592834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29338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bg2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07129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A7607E-0B69-7042-8E26-D319E7C241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984" y="5739523"/>
            <a:ext cx="5061853" cy="5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3" y="3652272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1" y="1543323"/>
            <a:ext cx="546974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75945" y="1543323"/>
            <a:ext cx="5458727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64929" y="3652271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1641B97-9FFC-02AC-9A83-AD9CF1F958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F1D55B3-DE62-9744-8A1E-84A97FEB12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4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2" y="1543323"/>
            <a:ext cx="3534479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336974" y="1543324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5959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05605" y="1532307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94590" y="3641255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039C530-4D1F-8F28-146E-3ECC4BBCE9E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E91789F-D0D4-8047-88FB-13966CB7FE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57200"/>
            <a:ext cx="4314823" cy="9640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570383"/>
            <a:ext cx="4314823" cy="42986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871" y="457200"/>
            <a:ext cx="6662927" cy="5411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C4977-AD33-556A-2AED-7416F7D439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7895D7-4D6B-AC47-9963-88D20F2934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9A83-2C12-9A72-A547-B9374C10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70037"/>
            <a:ext cx="4325711" cy="1034775"/>
          </a:xfrm>
        </p:spPr>
        <p:txBody>
          <a:bodyPr anchor="b"/>
          <a:lstStyle>
            <a:lvl1pPr fontAlgn="t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70037"/>
            <a:ext cx="6562498" cy="53910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314" y="1759226"/>
            <a:ext cx="4325711" cy="4086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56456-EFF1-AF89-28F7-3D4A6920E0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54D3F7-E9EF-3042-B534-31D5C54C48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543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3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86962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135B86-20D4-13D9-0376-A64DF5C381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EF4BB4A-8DE4-4644-A2B1-5CCF7E9033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8086" y="1543323"/>
            <a:ext cx="5862679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5759" y="1543322"/>
            <a:ext cx="5129927" cy="43075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486577" y="3795304"/>
            <a:ext cx="2844188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68086" y="3795304"/>
            <a:ext cx="2844188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A9D6A4-F44C-720B-EF21-A331231A64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ADC634B-A375-1F43-86DB-ACAFF996FA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5428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7200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325104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181729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303332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181729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413656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43542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4303332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819300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4281560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8193008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D3EBD5-219C-5B88-5FAA-E3535228FBD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924D92CB-DB6C-EEE8-BDA7-E3D7B06436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A7895A1-74AC-4A45-95B2-10B6DA3BB6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4" y="1542762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34406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23655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12904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843620" y="3651150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474136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763385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0B1371B0-95CE-4462-18BB-F77CBC19BF8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2DA3F47-456E-9E4F-B886-83557C15F5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521986" y="3884037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1726" y="3395949"/>
            <a:ext cx="521294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6521856" y="5636913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21726" y="5636913"/>
            <a:ext cx="521281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2785C5DB-355E-CD09-6EF5-58F892E8FB6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CA8C401-C8E4-754B-B3A5-3E09556710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287219" y="3884037"/>
            <a:ext cx="2447580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521986" y="3879120"/>
            <a:ext cx="2528916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1823" y="3395949"/>
            <a:ext cx="5162846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6512818" y="5631997"/>
            <a:ext cx="251233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62654" y="5631997"/>
            <a:ext cx="2488248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9287218" y="5641703"/>
            <a:ext cx="2431941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9337055" y="5641703"/>
            <a:ext cx="2408630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BE9F3313-6532-97CE-1E0D-3A21EA40A39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1D2BA07-7CB8-E14F-8E24-3DAFEB3C73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AC0BB7-28CB-1045-A186-168990E05D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984" y="5739523"/>
            <a:ext cx="5061853" cy="535961"/>
          </a:xfrm>
          <a:prstGeom prst="rect">
            <a:avLst/>
          </a:prstGeom>
        </p:spPr>
      </p:pic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1812045"/>
            <a:ext cx="7763458" cy="719757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17146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48847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7938475" y="1315894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4420956" y="1315895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903437" y="1315896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506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943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284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721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803" y="143391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7240" y="4043274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F278F-8AAE-FA0B-4B47-AB0FFECE69F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40B5B1B-89D1-9945-6AB1-0D9B2E27009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87907" y="2065260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CAB75A6-8C36-AD93-09A1-D377BF55C686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4605427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BFCE088-E342-EDAD-213D-39C8B8D85057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22945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2D6B0AF-7A65-0643-9BB2-70425E09A6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7938216" y="1315892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4420697" y="1315893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903178" y="1315894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247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025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544" y="143391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1684" y="2040670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604880" y="2065258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684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462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6981" y="4043272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129414" y="2071424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DDE6D-DD47-E873-4306-EBFC1F91F657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CDBDD2C-9BBA-CC44-97ED-E096451205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1008584" y="1660596"/>
            <a:ext cx="1918020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1011339" y="2160555"/>
            <a:ext cx="1915265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3045437" y="1660596"/>
            <a:ext cx="1918020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3048192" y="2160555"/>
            <a:ext cx="1915265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5082290" y="1660596"/>
            <a:ext cx="1918020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5085045" y="2160555"/>
            <a:ext cx="1915265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7119143" y="1660596"/>
            <a:ext cx="1918020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7121898" y="2160555"/>
            <a:ext cx="1915265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9155998" y="1660596"/>
            <a:ext cx="1918020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9158753" y="2160555"/>
            <a:ext cx="1915265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584" y="1783909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438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2291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19145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56000" y="1770870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7982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3175312" y="2299864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5212165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7249018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9285873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58850-3E44-9220-12DF-98BC6F729C54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560D941-1465-1D4A-A847-2D1234C8DA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4"/>
            <a:ext cx="6581614" cy="6867524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-944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0ED9A8-0DA3-BC24-94A1-086C8ECA81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9D8470-6707-634E-83EB-0AE05382F6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5"/>
            <a:ext cx="6581614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11E696-D9D7-67E3-048E-80603F311A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6D216B-E0D3-4D4A-9F8D-114C967589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2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C3A567-3D58-2F44-803E-CF1742FF8E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988" y="5739523"/>
            <a:ext cx="5061844" cy="5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A4D2F-F17A-B040-9E4F-AFE7D2510A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984" y="5739523"/>
            <a:ext cx="5061853" cy="53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87CAFF-04F4-A34D-B7B6-EBED6965FE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4671391"/>
            <a:ext cx="11266714" cy="14014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972" y="6085510"/>
            <a:ext cx="11266714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12192000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A0E95C-D44C-0BD3-29E1-C39EBAC823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83C2160-68B6-4542-95EE-4143CADD6C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2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B039E9B-3EFB-F449-9961-56969CFEC2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984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086" y="1543324"/>
            <a:ext cx="11266714" cy="44547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54FE2-5844-7885-7089-16924C393EB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D93FA26-12F4-CD44-AD60-93B33EC54B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6" y="1543324"/>
            <a:ext cx="5413169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9157" y="1543324"/>
            <a:ext cx="5425643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23E79-165A-C0A0-34F4-D4CD4FAC54E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6F62120-BC29-7B42-90EF-6CE1820E64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7" y="1543324"/>
            <a:ext cx="3507565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42217" y="1543323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43137" y="1543322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20F0F-7917-55BD-382B-A4E02410819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F92E4C2-B177-034A-ACC1-C3676D1D5E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9200A-5F39-EB36-4116-B2C1717CC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48231" y="6295058"/>
            <a:ext cx="1786567" cy="323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86" y="1192696"/>
            <a:ext cx="11266714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657" r:id="rId13"/>
    <p:sldLayoutId id="2147483706" r:id="rId14"/>
    <p:sldLayoutId id="2147483705" r:id="rId15"/>
    <p:sldLayoutId id="2147483707" r:id="rId16"/>
    <p:sldLayoutId id="2147483713" r:id="rId17"/>
    <p:sldLayoutId id="2147483709" r:id="rId18"/>
    <p:sldLayoutId id="2147483710" r:id="rId19"/>
    <p:sldLayoutId id="2147483653" r:id="rId20"/>
    <p:sldLayoutId id="2147483690" r:id="rId21"/>
    <p:sldLayoutId id="2147483704" r:id="rId22"/>
    <p:sldLayoutId id="2147483692" r:id="rId23"/>
    <p:sldLayoutId id="2147483693" r:id="rId24"/>
    <p:sldLayoutId id="2147483691" r:id="rId25"/>
    <p:sldLayoutId id="2147483703" r:id="rId26"/>
  </p:sldLayoutIdLst>
  <p:hf sldNum="0" hd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lang="en-US" sz="4800" b="1" i="1" kern="1200" cap="none" baseline="0" dirty="0">
          <a:solidFill>
            <a:schemeClr val="tx1"/>
          </a:solidFill>
          <a:latin typeface="Acumin Pro Condensed Semibold" panose="020B0506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5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18" Type="http://schemas.openxmlformats.org/officeDocument/2006/relationships/image" Target="../media/image2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5" Type="http://schemas.openxmlformats.org/officeDocument/2006/relationships/image" Target="../media/image1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54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Subtitle, </a:t>
            </a:r>
            <a:r>
              <a:rPr lang="en-US" dirty="0" err="1"/>
              <a:t>Acumin</a:t>
            </a:r>
            <a:r>
              <a:rPr lang="en-US" dirty="0"/>
              <a:t> Pro </a:t>
            </a:r>
            <a:r>
              <a:rPr lang="en-US" dirty="0" err="1"/>
              <a:t>Semibold</a:t>
            </a:r>
            <a:r>
              <a:rPr lang="en-US" dirty="0"/>
              <a:t> 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18A17-096C-AED1-C745-D58ECF2EFE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A129B-0CC4-B5B1-8A5E-F00E5545359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04B0BE-E502-D0BB-1989-60316F4F3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212A6D-0A02-B5DF-AC94-57308AFE5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</a:t>
            </a:r>
            <a:r>
              <a:rPr lang="en-US"/>
              <a:t>Pro Cond Italic 43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6F83C8-AAAE-EA09-299D-32030F973BBB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18F6F6-F3AA-56AF-2003-B5D03DEA55CD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CF9D252-22A5-461B-A805-96674E2B8E54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B40AA03-01C1-8638-E1D5-6CCFB41E494D}"/>
              </a:ext>
            </a:extLst>
          </p:cNvPr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950AEE8-1F78-64BC-C74F-BCF9C480B24E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EB88C21-C2C9-A7D1-68DB-BECC1797558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437650-8EBF-E54B-168F-7530A9B0D69C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D39106B-3FC6-12D1-C6C2-A4D01224E313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375F2B5-E512-BCBA-EFA6-D514A9E7EEBC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158C31E4-401F-F545-F746-91369C638D22}"/>
              </a:ext>
            </a:extLst>
          </p:cNvPr>
          <p:cNvSpPr>
            <a:spLocks noGrp="1"/>
          </p:cNvSpPr>
          <p:nvPr>
            <p:ph type="pic" idx="22"/>
          </p:nvPr>
        </p:nvSpPr>
        <p:spPr/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C04EA1B-1FEE-E0F0-D99D-124324F6CA8B}"/>
              </a:ext>
            </a:extLst>
          </p:cNvPr>
          <p:cNvSpPr>
            <a:spLocks noGrp="1"/>
          </p:cNvSpPr>
          <p:nvPr>
            <p:ph type="pic" idx="23"/>
          </p:nvPr>
        </p:nvSpPr>
        <p:spPr/>
      </p:sp>
    </p:spTree>
    <p:extLst>
      <p:ext uri="{BB962C8B-B14F-4D97-AF65-F5344CB8AC3E}">
        <p14:creationId xmlns:p14="http://schemas.microsoft.com/office/powerpoint/2010/main" val="2200990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CBA-026F-7E96-546F-23B8813A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FBDCD-BC38-D4A8-A210-EA02F2610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Purdue Marketing and Communications, </a:t>
            </a:r>
            <a:r>
              <a:rPr lang="en-US" dirty="0" err="1"/>
              <a:t>marcom.purdue.edu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48A87C-1FA1-756E-8002-A17A677C3D69}"/>
              </a:ext>
            </a:extLst>
          </p:cNvPr>
          <p:cNvSpPr/>
          <p:nvPr/>
        </p:nvSpPr>
        <p:spPr>
          <a:xfrm>
            <a:off x="0" y="1883196"/>
            <a:ext cx="12192000" cy="17530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AA1B9-4128-D2C8-4619-45A79BD09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2643" y="634029"/>
            <a:ext cx="11266714" cy="449263"/>
          </a:xfrm>
        </p:spPr>
        <p:txBody>
          <a:bodyPr/>
          <a:lstStyle/>
          <a:p>
            <a:r>
              <a:rPr lang="en-US" dirty="0"/>
              <a:t>Design Elements</a:t>
            </a:r>
          </a:p>
        </p:txBody>
      </p:sp>
      <p:pic>
        <p:nvPicPr>
          <p:cNvPr id="5" name="Purdue Logo" descr="Purdue Logo">
            <a:extLst>
              <a:ext uri="{FF2B5EF4-FFF2-40B4-BE49-F238E27FC236}">
                <a16:creationId xmlns:a16="http://schemas.microsoft.com/office/drawing/2014/main" id="{7D8AAD4E-6582-C9EE-93FE-0898D015A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450" y="2600322"/>
            <a:ext cx="1803190" cy="322766"/>
          </a:xfrm>
          <a:prstGeom prst="rect">
            <a:avLst/>
          </a:prstGeom>
        </p:spPr>
      </p:pic>
      <p:pic>
        <p:nvPicPr>
          <p:cNvPr id="6" name="Purdue Logo" descr="Purdue Logo">
            <a:extLst>
              <a:ext uri="{FF2B5EF4-FFF2-40B4-BE49-F238E27FC236}">
                <a16:creationId xmlns:a16="http://schemas.microsoft.com/office/drawing/2014/main" id="{89D705B2-5E37-D34D-6FBD-80B37F943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450" y="4211924"/>
            <a:ext cx="1803190" cy="3227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2374F7-B2AE-CCC3-6404-5DF94770B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2258" y="3953995"/>
            <a:ext cx="751255" cy="751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B5DA90-31CA-0886-77E1-EA0E7AAC20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2258" y="2373303"/>
            <a:ext cx="751255" cy="7512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171A0D-C9D8-F2C5-D2EF-4CC5250D9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6308" y="3933144"/>
            <a:ext cx="792956" cy="7929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9A73B7-7EF1-3B8C-F564-47A868C0D4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6309" y="2373303"/>
            <a:ext cx="792957" cy="7929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6D6542-A1D0-2A77-937C-D586F1B95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2059" y="3933145"/>
            <a:ext cx="792955" cy="7929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FCB6E2-E89C-32DA-46CB-1377959EDF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52062" y="2365228"/>
            <a:ext cx="792954" cy="7929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51AF72-C7FC-C72D-9527-2A8AEAA419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37809" y="3932226"/>
            <a:ext cx="792956" cy="7947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45C912-FA03-24B5-3FDD-2AD2FE6BDA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37812" y="2352453"/>
            <a:ext cx="792954" cy="79295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6287DF-06E3-B9D6-0086-CACCCA6728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88228" y="3915439"/>
            <a:ext cx="792957" cy="7929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2A28E3D-1F3E-E0F5-891D-3FD927BC5B0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88229" y="2373305"/>
            <a:ext cx="792955" cy="79295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7A77B19-0907-B4FA-47D4-6C1641BF40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73981" y="3940303"/>
            <a:ext cx="792957" cy="79295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9C2E612-21F5-9593-74B9-CF409ECBE1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73981" y="2381382"/>
            <a:ext cx="792955" cy="79295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3C2D7F1-9B45-5BA1-9007-006F93CD77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91540" y="2354219"/>
            <a:ext cx="1163665" cy="75125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5B6C1C8-9399-79CB-4873-15DF36A9661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86666" y="3950831"/>
            <a:ext cx="1173413" cy="757548"/>
          </a:xfrm>
          <a:prstGeom prst="rect">
            <a:avLst/>
          </a:prstGeom>
        </p:spPr>
      </p:pic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503F81F-A777-1237-D79A-4F946965BE5D}"/>
              </a:ext>
            </a:extLst>
          </p:cNvPr>
          <p:cNvSpPr txBox="1">
            <a:spLocks/>
          </p:cNvSpPr>
          <p:nvPr/>
        </p:nvSpPr>
        <p:spPr>
          <a:xfrm>
            <a:off x="564040" y="5853694"/>
            <a:ext cx="11266714" cy="449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Copy and paste as needed. Delete slide before presenting.</a:t>
            </a:r>
          </a:p>
        </p:txBody>
      </p:sp>
    </p:spTree>
    <p:extLst>
      <p:ext uri="{BB962C8B-B14F-4D97-AF65-F5344CB8AC3E}">
        <p14:creationId xmlns:p14="http://schemas.microsoft.com/office/powerpoint/2010/main" val="49765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87F939-8FD7-082F-E3A6-628D54D5E2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Subbhead</a:t>
            </a:r>
            <a:r>
              <a:rPr lang="en-US" dirty="0"/>
              <a:t>, </a:t>
            </a:r>
            <a:r>
              <a:rPr lang="en-US" dirty="0" err="1"/>
              <a:t>Acumin</a:t>
            </a:r>
            <a:r>
              <a:rPr lang="en-US" dirty="0"/>
              <a:t> Pro 18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E026F0-B003-8170-B56E-1FE4321B16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C2AAF0-F03B-CC6F-0D84-2677BC259E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18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B9A39E8-CCBC-9782-A04B-2DBC8ED6F9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92EC07-2E9E-D924-2C67-056249C1F6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18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48BBA8F-5CC0-2BF2-2E5C-EECC40826E5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CE030A9-2A71-D4C7-6D77-5475DB98D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E557F74-33E1-68C6-E34C-CF8A539F44C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E11D5BC-B131-D742-698F-BF124EBFF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Body copy,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2C3D0D-0CEA-32A9-EDBD-41CA781620CD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Body copy,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ED7548F-EEA9-A149-955F-A62E275C37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en-US" dirty="0"/>
              <a:t>Body copy,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43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E267F-25C8-47DF-9D61-B51817DAD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16 point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16 point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16 point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E2D3B1-47AD-F42C-134A-898069BAA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892E85-82A0-CAF6-F533-D334C924F2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A721B9-68C9-741F-F2BB-1CDE92A00F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41E3D4E-9998-6287-64F2-6473855D758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D125501-523C-FFF3-A4B4-08838922AFE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ED2257C-D8EA-33C7-3594-2ED2CD1F9EE5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716960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E9423DE6-7D64-1D3D-6847-C9807BD53FE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3115D7-6C74-6528-F23C-B81DEA42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0C898A-2FF1-8C4F-2A46-D380387196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872CCC-F447-33FF-68ED-8F5972FE7AC7}"/>
              </a:ext>
            </a:extLst>
          </p:cNvPr>
          <p:cNvCxnSpPr/>
          <p:nvPr/>
        </p:nvCxnSpPr>
        <p:spPr>
          <a:xfrm>
            <a:off x="7006569" y="4543743"/>
            <a:ext cx="388234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B47D554-0F98-0B4D-A0B1-E5EEF25D681C}"/>
              </a:ext>
            </a:extLst>
          </p:cNvPr>
          <p:cNvSpPr txBox="1"/>
          <p:nvPr/>
        </p:nvSpPr>
        <p:spPr>
          <a:xfrm>
            <a:off x="7263095" y="4602205"/>
            <a:ext cx="3491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Add name and title of the subject here, </a:t>
            </a:r>
            <a:b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</a:br>
            <a:r>
              <a:rPr lang="en-US" sz="1000" dirty="0" err="1">
                <a:solidFill>
                  <a:schemeClr val="tx2"/>
                </a:solidFill>
                <a:latin typeface="Acumin Pro" panose="020B0504020202020204" pitchFamily="34" charset="77"/>
              </a:rPr>
              <a:t>Acumin</a:t>
            </a: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 Pro 10</a:t>
            </a:r>
            <a:endParaRPr lang="de-DE" sz="1000" dirty="0">
              <a:solidFill>
                <a:schemeClr val="tx2"/>
              </a:solidFill>
              <a:latin typeface="Acumin Pro" panose="020B0504020202020204" pitchFamily="34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661C98-5E27-D35D-B306-DC2DA8288635}"/>
              </a:ext>
            </a:extLst>
          </p:cNvPr>
          <p:cNvSpPr txBox="1"/>
          <p:nvPr/>
        </p:nvSpPr>
        <p:spPr>
          <a:xfrm>
            <a:off x="7006569" y="2699133"/>
            <a:ext cx="3882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cumin Pro" panose="020B0504020202020204" pitchFamily="34" charset="77"/>
              </a:rPr>
              <a:t>Quote from subject goes here in paragraph form. </a:t>
            </a:r>
            <a:r>
              <a:rPr lang="en-US" sz="2000" dirty="0" err="1">
                <a:latin typeface="Acumin Pro" panose="020B0504020202020204" pitchFamily="34" charset="77"/>
              </a:rPr>
              <a:t>Acumin</a:t>
            </a:r>
            <a:r>
              <a:rPr lang="en-US" sz="2000" dirty="0">
                <a:latin typeface="Acumin Pro" panose="020B0504020202020204" pitchFamily="34" charset="77"/>
              </a:rPr>
              <a:t> Pro, 20 point font.”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316E58-10E4-EBE0-234E-24DC20D80EB3}"/>
              </a:ext>
            </a:extLst>
          </p:cNvPr>
          <p:cNvGrpSpPr/>
          <p:nvPr/>
        </p:nvGrpSpPr>
        <p:grpSpPr>
          <a:xfrm>
            <a:off x="6660495" y="1908011"/>
            <a:ext cx="4597510" cy="3221377"/>
            <a:chOff x="6660495" y="1908011"/>
            <a:chExt cx="4597510" cy="322137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5BAAD2-4CE1-B47C-5479-7B530E75C646}"/>
                </a:ext>
              </a:extLst>
            </p:cNvPr>
            <p:cNvSpPr/>
            <p:nvPr/>
          </p:nvSpPr>
          <p:spPr>
            <a:xfrm>
              <a:off x="6660495" y="2233766"/>
              <a:ext cx="4597510" cy="2895622"/>
            </a:xfrm>
            <a:prstGeom prst="rect">
              <a:avLst/>
            </a:prstGeom>
            <a:noFill/>
            <a:ln w="1270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0FAC77-4503-165C-F24D-1E0705670BB2}"/>
                </a:ext>
              </a:extLst>
            </p:cNvPr>
            <p:cNvSpPr/>
            <p:nvPr/>
          </p:nvSpPr>
          <p:spPr>
            <a:xfrm>
              <a:off x="8427367" y="1908011"/>
              <a:ext cx="1191947" cy="65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1" name="Graphic 10" descr="Open quotation mark with solid fill">
            <a:extLst>
              <a:ext uri="{FF2B5EF4-FFF2-40B4-BE49-F238E27FC236}">
                <a16:creationId xmlns:a16="http://schemas.microsoft.com/office/drawing/2014/main" id="{E5277B77-C5C7-14D0-0F51-FD5B58E8B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76283" y="1491671"/>
            <a:ext cx="1294114" cy="130302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AFE012-960D-64C2-D205-7B2DB10515A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365050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B20B5B-82E4-32C9-03E4-EE742FF5B8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C9EF62B-E070-ACB9-D915-B4545582CB13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488366508"/>
              </p:ext>
            </p:extLst>
          </p:nvPr>
        </p:nvGraphicFramePr>
        <p:xfrm>
          <a:off x="468313" y="1543050"/>
          <a:ext cx="1126648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310">
                  <a:extLst>
                    <a:ext uri="{9D8B030D-6E8A-4147-A177-3AD203B41FA5}">
                      <a16:colId xmlns:a16="http://schemas.microsoft.com/office/drawing/2014/main" val="3688381607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4088979612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74721474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566869555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4285710447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725806012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1656308858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3689725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697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255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920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648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221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618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569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142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860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081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188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76485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87F7167-3AC3-B360-4838-FD7C0AF1E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4DBCAE-56B3-0632-B282-151148F7C9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</p:spTree>
    <p:extLst>
      <p:ext uri="{BB962C8B-B14F-4D97-AF65-F5344CB8AC3E}">
        <p14:creationId xmlns:p14="http://schemas.microsoft.com/office/powerpoint/2010/main" val="412151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46D9080-314E-BC5C-9635-72825344A010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415147455"/>
              </p:ext>
            </p:extLst>
          </p:nvPr>
        </p:nvGraphicFramePr>
        <p:xfrm>
          <a:off x="468313" y="1543050"/>
          <a:ext cx="11266487" cy="445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B1D0BE4-6CAA-F38A-DB99-AF9E17671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FF639-1778-E4AC-5DE3-C904C075B5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CB1B02-A5FC-CC5A-8CE6-C9852EE402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01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8646-D99A-2E2C-7041-4D850906B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71309-395E-76AF-4D78-7A564D423638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37C324-E6D5-575F-6C50-8271A1C6028E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29418E-CDA8-1676-CF98-F05230396FA7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60E483-DE0F-0A11-EFD8-25E37949DE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070CC2-9950-48B4-1BEF-D416720C68AD}"/>
              </a:ext>
            </a:extLst>
          </p:cNvPr>
          <p:cNvCxnSpPr/>
          <p:nvPr/>
        </p:nvCxnSpPr>
        <p:spPr>
          <a:xfrm>
            <a:off x="4142342" y="1543322"/>
            <a:ext cx="0" cy="439033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71C10A-C62F-B269-069E-06F72BF20A6E}"/>
              </a:ext>
            </a:extLst>
          </p:cNvPr>
          <p:cNvCxnSpPr/>
          <p:nvPr/>
        </p:nvCxnSpPr>
        <p:spPr>
          <a:xfrm>
            <a:off x="8029460" y="1543322"/>
            <a:ext cx="0" cy="439033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D27D72-ECC8-F273-080F-2609C91DE4E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9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915317A-7B69-118B-A391-41D62E177524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724333405"/>
              </p:ext>
            </p:extLst>
          </p:nvPr>
        </p:nvGraphicFramePr>
        <p:xfrm>
          <a:off x="468313" y="1543049"/>
          <a:ext cx="11266485" cy="2551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3297">
                  <a:extLst>
                    <a:ext uri="{9D8B030D-6E8A-4147-A177-3AD203B41FA5}">
                      <a16:colId xmlns:a16="http://schemas.microsoft.com/office/drawing/2014/main" val="2197644577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1525852292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401346082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98337987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2832372916"/>
                    </a:ext>
                  </a:extLst>
                </a:gridCol>
              </a:tblGrid>
              <a:tr h="412751"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566725"/>
                  </a:ext>
                </a:extLst>
              </a:tr>
              <a:tr h="21384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45373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ACF388E-9250-8567-44A4-94D465A1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EBAAD-2017-90E8-1A07-CEE9CA29E5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Subtitle,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CCE57D-F439-AA26-B347-AA6E95C9B6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8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A3C04D-3CF2-ADA8-BC6C-BC887867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C9899-5DB8-B660-8C04-F94C76B848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D8898-8C2A-8F6F-D812-4130B29DB7E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27EF76-7BA6-8880-C46F-23FB6BA3339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86BF28-3A16-E34E-996D-59C852E55D2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1D83C2-B875-28B6-FCA9-62208990C66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DA75FE-D964-15B0-C086-E9F2E4E69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D10ECB-1E5F-D93D-9381-B88FC9D8ED96}"/>
              </a:ext>
            </a:extLst>
          </p:cNvPr>
          <p:cNvSpPr>
            <a:spLocks noGrp="1"/>
          </p:cNvSpPr>
          <p:nvPr>
            <p:ph type="body" sz="half" idx="3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2054546-55FD-9986-FED0-892A57BB4A32}"/>
              </a:ext>
            </a:extLst>
          </p:cNvPr>
          <p:cNvSpPr>
            <a:spLocks noGrp="1"/>
          </p:cNvSpPr>
          <p:nvPr>
            <p:ph type="body" sz="half" idx="33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85EBF8-CE37-5860-8955-32FF12E9619E}"/>
              </a:ext>
            </a:extLst>
          </p:cNvPr>
          <p:cNvSpPr>
            <a:spLocks noGrp="1"/>
          </p:cNvSpPr>
          <p:nvPr>
            <p:ph type="body" sz="half" idx="34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416DD0-FC9B-A842-A135-1A2D441C1F13}"/>
              </a:ext>
            </a:extLst>
          </p:cNvPr>
          <p:cNvSpPr>
            <a:spLocks noGrp="1"/>
          </p:cNvSpPr>
          <p:nvPr>
            <p:ph type="body" sz="half" idx="35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EEA56D8-A24B-A220-0CBD-527447CCFF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E755B7D-A1D5-5188-9162-64FD6A01830D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18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 Template.potx" id="{7A2887B6-AF1A-E24D-8E9D-870BBF53B331}" vid="{56A60E50-7EF6-C244-B1D3-2D887417ED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202481DC1CB46AA011D949D311478" ma:contentTypeVersion="13" ma:contentTypeDescription="Create a new document." ma:contentTypeScope="" ma:versionID="309c718596e4092f54ce9aa93358bb8d">
  <xsd:schema xmlns:xsd="http://www.w3.org/2001/XMLSchema" xmlns:xs="http://www.w3.org/2001/XMLSchema" xmlns:p="http://schemas.microsoft.com/office/2006/metadata/properties" xmlns:ns2="37af3f4b-4b66-46f9-8456-831d9bc3e737" xmlns:ns3="d6656b4d-3fa0-4709-acfb-d5e813445d1e" targetNamespace="http://schemas.microsoft.com/office/2006/metadata/properties" ma:root="true" ma:fieldsID="0c34f3e70276db9d2471c2526b8de3df" ns2:_="" ns3:_="">
    <xsd:import namespace="37af3f4b-4b66-46f9-8456-831d9bc3e737"/>
    <xsd:import namespace="d6656b4d-3fa0-4709-acfb-d5e813445d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4b-4b66-46f9-8456-831d9bc3e7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6b4d-3fa0-4709-acfb-d5e813445d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bcf308-42de-4d63-b51a-b2360cc04078}" ma:internalName="TaxCatchAll" ma:showField="CatchAllData" ma:web="d6656b4d-3fa0-4709-acfb-d5e813445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656b4d-3fa0-4709-acfb-d5e813445d1e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37af3f4b-4b66-46f9-8456-831d9bc3e737">
      <Terms xmlns="http://schemas.microsoft.com/office/infopath/2007/PartnerControls"/>
    </lcf76f155ced4ddcb4097134ff3c332f>
    <TaxCatchAll xmlns="d6656b4d-3fa0-4709-acfb-d5e813445d1e" xsi:nil="true"/>
  </documentManagement>
</p:properties>
</file>

<file path=customXml/itemProps1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D795B0-FAA0-424A-9B96-7691ED1EF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f3f4b-4b66-46f9-8456-831d9bc3e737"/>
    <ds:schemaRef ds:uri="d6656b4d-3fa0-4709-acfb-d5e813445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DE0D6C-581B-4814-98E7-EF172D5D46A1}">
  <ds:schemaRefs>
    <ds:schemaRef ds:uri="http://schemas.microsoft.com/office/2006/documentManagement/types"/>
    <ds:schemaRef ds:uri="37af3f4b-4b66-46f9-8456-831d9bc3e737"/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d6656b4d-3fa0-4709-acfb-d5e813445d1e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7989</TotalTime>
  <Words>557</Words>
  <Application>Microsoft Macintosh PowerPoint</Application>
  <PresentationFormat>Widescreen</PresentationFormat>
  <Paragraphs>121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Calibri Light</vt:lpstr>
      <vt:lpstr>Acumin Pro</vt:lpstr>
      <vt:lpstr>Acumin Pro Condensed Semibold</vt:lpstr>
      <vt:lpstr>Acumin Pro Semibold</vt:lpstr>
      <vt:lpstr>Franklin Gothic Medium Cond</vt:lpstr>
      <vt:lpstr>Franklin Gothic Medium</vt:lpstr>
      <vt:lpstr>Franklin Gothic Book</vt:lpstr>
      <vt:lpstr>Calibri</vt:lpstr>
      <vt:lpstr>Wingdings</vt:lpstr>
      <vt:lpstr>Arial</vt:lpstr>
      <vt:lpstr>Acumin Pro Medium</vt:lpstr>
      <vt:lpstr>Office Theme</vt:lpstr>
      <vt:lpstr>Title, Acumin Pro Cond Italic 54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Ramona McCarthy</dc:creator>
  <cp:lastModifiedBy>Theobald, Katelynn J</cp:lastModifiedBy>
  <cp:revision>33</cp:revision>
  <dcterms:created xsi:type="dcterms:W3CDTF">2023-02-16T02:16:06Z</dcterms:created>
  <dcterms:modified xsi:type="dcterms:W3CDTF">2023-06-26T18:07:56Z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