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BE91F43-6EDE-C046-9B79-644BB2BF3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145F87-B166-C64E-9DCB-1CCAA49C7D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C2C9C3-BA7E-D847-9EF5-E4211292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7C32A5-FE5A-CC4B-A4E5-3FE1DBA63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E51306-595A-C543-816D-F0AFC2F4B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AB07B4-399A-454D-BA18-8230A477D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A6BC315-E864-AE48-8D3A-CC85129D7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BB7DF4-F9AE-4746-AC31-0781017EC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14123F9-836E-F742-9AFE-8726FA273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755CC2-0B3C-5C47-945A-16041F615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8194F11-3A37-F14A-A186-15631743B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707277D-E1DB-984C-8464-294F5BCC4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A175B7-7348-6148-9A6F-20D43ADE7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27822B-2C4B-864C-BA8E-7EF3B79AB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15BBF5-85B2-164F-98D1-B4C1E134F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D3863A-600B-1342-8F95-EDE9B4603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001815-B365-B940-9E22-F3CE1340B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D33F29-05D2-E54D-BB59-B5D0B8678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8219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39</cp:revision>
  <dcterms:created xsi:type="dcterms:W3CDTF">2023-02-16T02:16:06Z</dcterms:created>
  <dcterms:modified xsi:type="dcterms:W3CDTF">2023-06-26T19:12:49Z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