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D58084-BB32-E44F-B6BE-79DC4BE0E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4C2680-37A6-C442-ACC9-0E1A4F33F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2DB49B-3FD4-EF4C-B023-17613C9AF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AF4890-83F2-1B4C-9129-0943FD5BE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06DF57-624C-3D4C-9311-96AE05CC4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D166CBA-B0A5-A540-9E01-87761E8E4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31A4A5-899F-8948-AFF2-A9EECA71D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CE55CF-AD39-6942-BAFD-73E57A01F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389377-4D07-D241-8D0E-8A871D181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7476EE-9BD3-9249-BC1B-491B99321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11DA62-F518-7447-BD47-16E2421CC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976A537-883F-374A-AD56-EC40D052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21FF41-B1B2-D04A-8A0A-A90E99816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226450-0A2C-4A4B-95A5-6E0D1BC45A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317D3B-55CD-0048-B746-CB10A28D4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F76393-33C8-0244-A117-D9765507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EEFC3C-29D1-EA4A-9C0C-4952B6183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2896B7-E91D-CD4D-A891-824CE769B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8207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33</cp:revision>
  <dcterms:created xsi:type="dcterms:W3CDTF">2023-02-16T02:16:06Z</dcterms:created>
  <dcterms:modified xsi:type="dcterms:W3CDTF">2023-06-26T19:00:56Z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