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6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Franklin Gothic Book" panose="020B0503020102020204" pitchFamily="34" charset="0"/>
      <p:regular r:id="rId32"/>
      <p:italic r:id="rId33"/>
    </p:embeddedFont>
    <p:embeddedFont>
      <p:font typeface="Franklin Gothic Medium" panose="020B0603020102020204" pitchFamily="34" charset="0"/>
      <p:regular r:id="rId34"/>
      <p:italic r:id="rId35"/>
    </p:embeddedFont>
    <p:embeddedFont>
      <p:font typeface="Franklin Gothic Medium Cond" panose="020B0606030402020204" pitchFamily="3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060"/>
    <p:restoredTop sz="94692"/>
  </p:normalViewPr>
  <p:slideViewPr>
    <p:cSldViewPr snapToGrid="0">
      <p:cViewPr>
        <p:scale>
          <a:sx n="161" d="100"/>
          <a:sy n="161" d="100"/>
        </p:scale>
        <p:origin x="560" y="-112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B5E084-0966-10E8-373E-CB086970D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42638"/>
            <a:ext cx="4929049" cy="4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A1597-168D-0F52-1564-4D003D18C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C0196-0F80-21CD-06C5-3A83F54B2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A4458-CB0D-E797-A43A-3F9071E13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51DA7-4235-BDDE-8EF1-50FBC990EE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DB633-A69C-9A51-AB5C-A6297378F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E16A0-5110-63DE-6CDF-EDDF4AC8D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C366F-A04E-BD04-102F-F291AA306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8E015-E2A2-B677-5070-60253AF12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35DAE0-C7DC-5989-AAF5-DFF749C65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18656D-0F80-B2BC-53E3-0BF312B7B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A3ED9-7863-4D7C-021B-95BA42550A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3" y="5839622"/>
            <a:ext cx="4957269" cy="4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66C279-E95B-D074-A304-BC618A902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2B1C8-51B6-07B2-FB76-6F9AF71D5B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9FFC2-BE19-25B8-A652-63CD626C4F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1" y="6287707"/>
            <a:ext cx="3791777" cy="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B60F7-F80C-DDD9-208D-B3FFCAEAB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091F4-ED84-AD98-5070-E5511E4F73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42638"/>
            <a:ext cx="4929049" cy="4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72FB3-E76E-F9E0-0CA8-07655ACEBD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041" y="5839622"/>
            <a:ext cx="4946132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0BA53-C91C-0CD6-0C76-EFBE65A20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FA6E7-2E68-DFBA-A4B3-57E5AB33C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ECAE9-C6E0-DABB-4161-8073204184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223C8-858C-0C66-020F-4A9BD5EE6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C8F58-CB22-BDAA-DA54-DD1B443C6A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C6306-DD7E-448E-6670-6E3EF3C89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8232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Acumin Pro Medium</vt:lpstr>
      <vt:lpstr>Calibri</vt:lpstr>
      <vt:lpstr>Acumin Pro Condensed Semibold</vt:lpstr>
      <vt:lpstr>Wingdings</vt:lpstr>
      <vt:lpstr>Acumin Pro</vt:lpstr>
      <vt:lpstr>Franklin Gothic Medium Cond</vt:lpstr>
      <vt:lpstr>Franklin Gothic Medium</vt:lpstr>
      <vt:lpstr>Franklin Gothic Book</vt:lpstr>
      <vt:lpstr>Acumin Pro Semibold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k red</cp:lastModifiedBy>
  <cp:revision>33</cp:revision>
  <dcterms:created xsi:type="dcterms:W3CDTF">2023-02-16T02:16:06Z</dcterms:created>
  <dcterms:modified xsi:type="dcterms:W3CDTF">2024-08-20T18:06:01Z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