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91BE38-C686-124E-9F0D-224DDCE3AA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A2E202-A333-F342-8539-7EF73DE1F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8D94A2-D88A-284C-9CA0-EF9EEC2A3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DFF397-60C4-EF4B-A3C9-D0BAE17EE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3B3C66-9979-C044-B99E-71958E18E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40173C-F43D-8B4E-A6B5-9AA4CBCA0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F5A3E9-1984-2644-AC87-3C8CF6967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3B4CAC-43FA-2E4B-A053-CAB4FC1C0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279312-AD19-0D49-B73D-2C40274DC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1944D81-5A3F-8E4D-B754-1B46642A49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6E0857-7A7D-FB41-B117-6705AAFC6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591D6F7-E4D2-034E-A3C0-AFFE1D0775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7BC1F-89D7-A349-A89A-6724AC694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4E4CBB-9FFE-6141-8FA6-22C981848A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1493D-CAFA-474E-A5A1-848EBE0B0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7B8E6D-47AA-494C-AC54-B94478244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A745CF-C8CB-7146-A990-49151F029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C1D764-2DF5-7E47-B09B-04680714F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8188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30</cp:revision>
  <dcterms:created xsi:type="dcterms:W3CDTF">2023-02-16T02:16:06Z</dcterms:created>
  <dcterms:modified xsi:type="dcterms:W3CDTF">2023-06-26T18:42:01Z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