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95" r:id="rId7"/>
    <p:sldId id="284" r:id="rId8"/>
    <p:sldId id="282" r:id="rId9"/>
    <p:sldId id="285" r:id="rId10"/>
    <p:sldId id="286" r:id="rId11"/>
    <p:sldId id="290" r:id="rId12"/>
    <p:sldId id="287" r:id="rId13"/>
    <p:sldId id="296" r:id="rId14"/>
    <p:sldId id="277" r:id="rId15"/>
    <p:sldId id="292" r:id="rId16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7"/>
    <p:restoredTop sz="94692"/>
  </p:normalViewPr>
  <p:slideViewPr>
    <p:cSldViewPr snapToGrid="0">
      <p:cViewPr>
        <p:scale>
          <a:sx n="145" d="100"/>
          <a:sy n="145" d="100"/>
        </p:scale>
        <p:origin x="144" y="568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8/10/relationships/authors" Target="authors.xml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BBC47-D7E9-E849-BE67-7366DB408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23330B-565C-644F-B75D-92BD71C208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0DA3880-C4F0-1845-932A-58A2A27688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963DC-48DB-B342-B653-86CE9B762F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72DD9A-2FD2-B144-A9DC-EACDE6B55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1B726E-AB46-744A-81B3-DD383A3E62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8A450C-9ABD-BB4B-A132-ACA8821A6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02C48-3302-D542-AF28-8E4AB400D4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DF3712-F4A5-3C4A-A9EB-23685D75D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cumin Pro" panose="020B0504020202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217AFD-0746-C040-A7DE-CE8E60E61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0762395-8CCB-2E4A-B076-E57F5F8DA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C34E1-E044-0445-842B-2F1F9D1C9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456A62-C27F-044A-BD53-631B937A83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B96BE0E-C8B2-2D40-9D27-D309640798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DBD18-96E0-3342-A809-2FF851196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A7E0B8-C551-2747-952B-0EFA9B32D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4E4A-5B5C-3341-99E5-E10485985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9E352-9704-594E-BAD1-167251E51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6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 fontAlgn="b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CA5A-C755-0E4A-878C-D1822540E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87F432-1736-F544-92DF-236FE4094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647CA1-0CEE-104D-974B-34FABF346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B31EA8-B4C8-2243-AC80-622020DBE5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DD48AA-D1C9-FD40-9BD9-FFA3DCEB90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8A3B3A-5A2A-4B45-9D99-4CAD6FC41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174" y="6295058"/>
            <a:ext cx="1339925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pPr algn="r"/>
            <a:r>
              <a:rPr lang="en-US" dirty="0"/>
              <a:t>3/31/23            </a:t>
            </a:r>
            <a:fld id="{9F076166-0C3B-2C4F-B933-99EF0896CC3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sldNum="0" hdr="0" dt="0"/>
  <p:txStyles>
    <p:titleStyle>
      <a:lvl1pPr algn="l" defTabSz="685800" rtl="0" eaLnBrk="1" fontAlgn="b" latinLnBrk="0" hangingPunct="1">
        <a:lnSpc>
          <a:spcPct val="90000"/>
        </a:lnSpc>
        <a:spcBef>
          <a:spcPct val="0"/>
        </a:spcBef>
        <a:buNone/>
        <a:defRPr lang="en-US" sz="36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cumin Pro Condensed Semibold" panose="020B0506020202020204" pitchFamily="34" charset="77"/>
              </a:rPr>
              <a:t>Title, </a:t>
            </a:r>
            <a:r>
              <a:rPr lang="en-US" b="1" dirty="0" err="1">
                <a:latin typeface="Acumin Pro Condensed Semibold" panose="020B0506020202020204" pitchFamily="34" charset="77"/>
              </a:rPr>
              <a:t>Acumin</a:t>
            </a:r>
            <a:r>
              <a:rPr lang="en-US" b="1" dirty="0">
                <a:latin typeface="Acumin Pro Condensed Semibold" panose="020B0506020202020204" pitchFamily="34" charset="77"/>
              </a:rPr>
              <a:t> Pro Cond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Subtitle, </a:t>
            </a:r>
            <a:r>
              <a:rPr lang="en-US" dirty="0" err="1">
                <a:solidFill>
                  <a:schemeClr val="bg2"/>
                </a:solidFill>
              </a:rPr>
              <a:t>Acumin</a:t>
            </a:r>
            <a:r>
              <a:rPr lang="en-US" dirty="0">
                <a:solidFill>
                  <a:schemeClr val="bg2"/>
                </a:solidFill>
              </a:rPr>
              <a:t> Pro </a:t>
            </a:r>
            <a:r>
              <a:rPr lang="en-US" dirty="0" err="1">
                <a:solidFill>
                  <a:schemeClr val="bg2"/>
                </a:solidFill>
              </a:rPr>
              <a:t>Semibold</a:t>
            </a:r>
            <a:r>
              <a:rPr lang="en-US" dirty="0">
                <a:solidFill>
                  <a:schemeClr val="bg2"/>
                </a:solidFill>
              </a:rPr>
              <a:t>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A711A-A01A-5C63-1DEA-711D5132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BF38-4542-C4B2-8468-5A64C09B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B79CA-8CDA-4BF4-B121-5EC17E63E46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F38AE-921B-6F55-3024-C253A568ED9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9E2F2-23C8-5D2D-8E8A-D100B6F5122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925C1A-A3C4-6BD1-571B-45101A23BCF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686D31-8EA1-D758-CEB9-63747D3D92C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143D5A-422C-B11F-4863-74216B8CAE9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9C178F1-DC67-B992-13E0-2FD19EDCBF30}"/>
              </a:ext>
            </a:extLst>
          </p:cNvPr>
          <p:cNvSpPr txBox="1">
            <a:spLocks/>
          </p:cNvSpPr>
          <p:nvPr/>
        </p:nvSpPr>
        <p:spPr>
          <a:xfrm>
            <a:off x="342900" y="954291"/>
            <a:ext cx="8458200" cy="3657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Subhead,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Acumin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Pro Cond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Semibold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20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FB482-F4EE-6CE6-0654-FAE7661F3D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AE6215-B69C-EE9F-2851-70EC5506717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2858E8-34C9-2BB6-B892-AC1CFE08690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3EA9E33-85EA-DC06-A1CA-C11770DAE5E9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1EFEB5E-EAA7-994C-A6BB-840B3FF8BEEB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67739B6-8CE7-E209-3012-0C9F8B7AFFE1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313570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2269647"/>
            <a:ext cx="9144000" cy="1314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82" y="1332772"/>
            <a:ext cx="8450036" cy="336947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1" y="2801599"/>
            <a:ext cx="1352393" cy="242075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61" y="4010301"/>
            <a:ext cx="1352393" cy="24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68" y="3816854"/>
            <a:ext cx="563441" cy="56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8" y="2631335"/>
            <a:ext cx="563441" cy="563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205" y="3801216"/>
            <a:ext cx="594717" cy="594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206" y="2631335"/>
            <a:ext cx="594718" cy="594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519" y="3801217"/>
            <a:ext cx="594716" cy="594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520" y="2625278"/>
            <a:ext cx="594716" cy="59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2831" y="3800527"/>
            <a:ext cx="594717" cy="59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2833" y="2615697"/>
            <a:ext cx="594716" cy="5947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142" y="3775820"/>
            <a:ext cx="594718" cy="5947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7143" y="2619220"/>
            <a:ext cx="594716" cy="5947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457" y="3794468"/>
            <a:ext cx="594718" cy="5947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1457" y="2625278"/>
            <a:ext cx="594716" cy="594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8129" y="2617022"/>
            <a:ext cx="872749" cy="563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4474" y="3814481"/>
            <a:ext cx="880060" cy="568161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423030" y="5247521"/>
            <a:ext cx="8450036" cy="3369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C95A7-3FCE-BB1D-23E2-39F791DB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4601-B80D-4047-8907-E020C8898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6458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A71E0-8C9D-675D-CD36-5324657C6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CB5EC-C024-1BD2-803D-EB864EA895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64791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7B14F1-B388-7C42-FE17-CC74496B3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15377-5C30-4371-2D47-4068BF0498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2930" y="204067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7CEC87-8052-94A2-1401-25AD6D8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1C46FF-D1EE-1E8E-B140-5B49BF2FF2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A60D30-EB63-6E92-BF52-A6CB9088C6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FE40DD-6349-B1FE-AA95-CBA8197FE1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06456A-F9B2-DDE0-1931-ABCB9353D7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3058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A6FA2E-4348-29C0-105C-CA125AB5C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8179A-8DDA-F8E8-22F9-CD22A12BAF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D64E6E-8757-8B25-A177-67CD7E124B0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D2FC1F-FECB-011F-1D64-164747E2D03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9C23E3-7B08-6E95-3CC9-EF6B8E381BF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08755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5254927" y="4191487"/>
            <a:ext cx="29117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5447321" y="4235334"/>
            <a:ext cx="261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8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5254927" y="2860580"/>
            <a:ext cx="2911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1500" dirty="0" err="1">
                <a:latin typeface="Acumin Pro" panose="020B0504020202020204" pitchFamily="34" charset="77"/>
              </a:rPr>
              <a:t>Acumin</a:t>
            </a:r>
            <a:r>
              <a:rPr lang="en-US" sz="1500" dirty="0">
                <a:latin typeface="Acumin Pro" panose="020B0504020202020204" pitchFamily="34" charset="77"/>
              </a:rPr>
              <a:t> Pro, 15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4995371" y="2288259"/>
            <a:ext cx="3448133" cy="2416033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212" y="1976003"/>
            <a:ext cx="970586" cy="97726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46754-9286-B64E-4497-8370AC1FF2E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3/31/23            ‹#›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111171012"/>
              </p:ext>
            </p:extLst>
          </p:nvPr>
        </p:nvGraphicFramePr>
        <p:xfrm>
          <a:off x="351235" y="2014538"/>
          <a:ext cx="84498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33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351235" y="2014538"/>
          <a:ext cx="8449865" cy="33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>
            <a:cxnSpLocks/>
          </p:cNvCxnSpPr>
          <p:nvPr/>
        </p:nvCxnSpPr>
        <p:spPr>
          <a:xfrm>
            <a:off x="297490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65AE0-D3FA-067B-508B-525E3532DAB3}"/>
              </a:ext>
            </a:extLst>
          </p:cNvPr>
          <p:cNvCxnSpPr>
            <a:cxnSpLocks/>
          </p:cNvCxnSpPr>
          <p:nvPr/>
        </p:nvCxnSpPr>
        <p:spPr>
          <a:xfrm>
            <a:off x="588733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68077443"/>
              </p:ext>
            </p:extLst>
          </p:nvPr>
        </p:nvGraphicFramePr>
        <p:xfrm>
          <a:off x="351235" y="2014537"/>
          <a:ext cx="8449865" cy="19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973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160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Standard-20230329" id="{27BFFCF5-3893-564F-9D79-7211049AF84A}" vid="{DA483483-262C-8944-9745-BAAE7317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schemas.microsoft.com/office/2006/metadata/properties"/>
    <ds:schemaRef ds:uri="37af3f4b-4b66-46f9-8456-831d9bc3e737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6656b4d-3fa0-4709-acfb-d5e813445d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8186</TotalTime>
  <Words>604</Words>
  <Application>Microsoft Macintosh PowerPoint</Application>
  <PresentationFormat>On-screen Show (4:3)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44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29</cp:revision>
  <dcterms:created xsi:type="dcterms:W3CDTF">2023-02-16T02:16:06Z</dcterms:created>
  <dcterms:modified xsi:type="dcterms:W3CDTF">2023-06-26T18:39:42Z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